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3.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4.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5.xml" ContentType="application/vnd.openxmlformats-officedocument.theme+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6.xml" ContentType="application/vnd.openxmlformats-officedocument.theme+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theme/theme7.xml" ContentType="application/vnd.openxmlformats-officedocument.theme+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4"/>
    <p:sldMasterId id="2147483698" r:id="rId5"/>
    <p:sldMasterId id="2147483673" r:id="rId6"/>
    <p:sldMasterId id="2147483686" r:id="rId7"/>
    <p:sldMasterId id="2147483710" r:id="rId8"/>
    <p:sldMasterId id="2147483722" r:id="rId9"/>
    <p:sldMasterId id="2147483734" r:id="rId10"/>
    <p:sldMasterId id="2147483748" r:id="rId11"/>
  </p:sldMasterIdLst>
  <p:notesMasterIdLst>
    <p:notesMasterId r:id="rId42"/>
  </p:notesMasterIdLst>
  <p:sldIdLst>
    <p:sldId id="283" r:id="rId12"/>
    <p:sldId id="264" r:id="rId13"/>
    <p:sldId id="356" r:id="rId14"/>
    <p:sldId id="330" r:id="rId15"/>
    <p:sldId id="259" r:id="rId16"/>
    <p:sldId id="333" r:id="rId17"/>
    <p:sldId id="352" r:id="rId18"/>
    <p:sldId id="334" r:id="rId19"/>
    <p:sldId id="335" r:id="rId20"/>
    <p:sldId id="336" r:id="rId21"/>
    <p:sldId id="320" r:id="rId22"/>
    <p:sldId id="321" r:id="rId23"/>
    <p:sldId id="322" r:id="rId24"/>
    <p:sldId id="337" r:id="rId25"/>
    <p:sldId id="314" r:id="rId26"/>
    <p:sldId id="313" r:id="rId27"/>
    <p:sldId id="302" r:id="rId28"/>
    <p:sldId id="347" r:id="rId29"/>
    <p:sldId id="316" r:id="rId30"/>
    <p:sldId id="380" r:id="rId31"/>
    <p:sldId id="318" r:id="rId32"/>
    <p:sldId id="292" r:id="rId33"/>
    <p:sldId id="305" r:id="rId34"/>
    <p:sldId id="306" r:id="rId35"/>
    <p:sldId id="307" r:id="rId36"/>
    <p:sldId id="308" r:id="rId37"/>
    <p:sldId id="310" r:id="rId38"/>
    <p:sldId id="360" r:id="rId39"/>
    <p:sldId id="361" r:id="rId40"/>
    <p:sldId id="366" r:id="rId41"/>
  </p:sldIdLst>
  <p:sldSz cx="12192000" cy="6858000"/>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67A78"/>
    <a:srgbClr val="508784"/>
    <a:srgbClr val="497BA4"/>
    <a:srgbClr val="1C7BA4"/>
    <a:srgbClr val="507A74"/>
    <a:srgbClr val="50C874"/>
    <a:srgbClr val="50C878"/>
    <a:srgbClr val="00878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83EF4B2-9E55-1947-86DD-09E8567584BB}" v="153" dt="2024-01-07T15:16:47.43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842" autoAdjust="0"/>
    <p:restoredTop sz="81259" autoAdjust="0"/>
  </p:normalViewPr>
  <p:slideViewPr>
    <p:cSldViewPr snapToGrid="0">
      <p:cViewPr>
        <p:scale>
          <a:sx n="62" d="100"/>
          <a:sy n="62" d="100"/>
        </p:scale>
        <p:origin x="976" y="102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2.xml"/><Relationship Id="rId18" Type="http://schemas.openxmlformats.org/officeDocument/2006/relationships/slide" Target="slides/slide7.xml"/><Relationship Id="rId26" Type="http://schemas.openxmlformats.org/officeDocument/2006/relationships/slide" Target="slides/slide15.xml"/><Relationship Id="rId39" Type="http://schemas.openxmlformats.org/officeDocument/2006/relationships/slide" Target="slides/slide28.xml"/><Relationship Id="rId21" Type="http://schemas.openxmlformats.org/officeDocument/2006/relationships/slide" Target="slides/slide10.xml"/><Relationship Id="rId34" Type="http://schemas.openxmlformats.org/officeDocument/2006/relationships/slide" Target="slides/slide23.xml"/><Relationship Id="rId42" Type="http://schemas.openxmlformats.org/officeDocument/2006/relationships/notesMaster" Target="notesMasters/notesMaster1.xml"/><Relationship Id="rId47" Type="http://schemas.microsoft.com/office/2015/10/relationships/revisionInfo" Target="revisionInfo.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5.xml"/><Relationship Id="rId29" Type="http://schemas.openxmlformats.org/officeDocument/2006/relationships/slide" Target="slides/slide18.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13.xml"/><Relationship Id="rId32" Type="http://schemas.openxmlformats.org/officeDocument/2006/relationships/slide" Target="slides/slide21.xml"/><Relationship Id="rId37" Type="http://schemas.openxmlformats.org/officeDocument/2006/relationships/slide" Target="slides/slide26.xml"/><Relationship Id="rId40" Type="http://schemas.openxmlformats.org/officeDocument/2006/relationships/slide" Target="slides/slide29.xml"/><Relationship Id="rId45"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slide" Target="slides/slide17.xml"/><Relationship Id="rId36" Type="http://schemas.openxmlformats.org/officeDocument/2006/relationships/slide" Target="slides/slide25.xml"/><Relationship Id="rId10" Type="http://schemas.openxmlformats.org/officeDocument/2006/relationships/slideMaster" Target="slideMasters/slideMaster7.xml"/><Relationship Id="rId19" Type="http://schemas.openxmlformats.org/officeDocument/2006/relationships/slide" Target="slides/slide8.xml"/><Relationship Id="rId31" Type="http://schemas.openxmlformats.org/officeDocument/2006/relationships/slide" Target="slides/slide20.xml"/><Relationship Id="rId44"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3.xml"/><Relationship Id="rId22" Type="http://schemas.openxmlformats.org/officeDocument/2006/relationships/slide" Target="slides/slide11.xml"/><Relationship Id="rId27" Type="http://schemas.openxmlformats.org/officeDocument/2006/relationships/slide" Target="slides/slide16.xml"/><Relationship Id="rId30" Type="http://schemas.openxmlformats.org/officeDocument/2006/relationships/slide" Target="slides/slide19.xml"/><Relationship Id="rId35" Type="http://schemas.openxmlformats.org/officeDocument/2006/relationships/slide" Target="slides/slide24.xml"/><Relationship Id="rId43" Type="http://schemas.openxmlformats.org/officeDocument/2006/relationships/presProps" Target="presProps.xml"/><Relationship Id="rId8" Type="http://schemas.openxmlformats.org/officeDocument/2006/relationships/slideMaster" Target="slideMasters/slideMaster5.xml"/><Relationship Id="rId3" Type="http://schemas.openxmlformats.org/officeDocument/2006/relationships/customXml" Target="../customXml/item3.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slide" Target="slides/slide14.xml"/><Relationship Id="rId33" Type="http://schemas.openxmlformats.org/officeDocument/2006/relationships/slide" Target="slides/slide22.xml"/><Relationship Id="rId38" Type="http://schemas.openxmlformats.org/officeDocument/2006/relationships/slide" Target="slides/slide27.xml"/><Relationship Id="rId46" Type="http://schemas.openxmlformats.org/officeDocument/2006/relationships/tableStyles" Target="tableStyles.xml"/><Relationship Id="rId20" Type="http://schemas.openxmlformats.org/officeDocument/2006/relationships/slide" Target="slides/slide9.xml"/><Relationship Id="rId41" Type="http://schemas.openxmlformats.org/officeDocument/2006/relationships/slide" Target="slides/slide30.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3_3">
  <dgm:title val=""/>
  <dgm:desc val=""/>
  <dgm:catLst>
    <dgm:cat type="accent3" pri="11300"/>
  </dgm:catLst>
  <dgm:styleLbl name="node0">
    <dgm:fillClrLst meth="repeat">
      <a:schemeClr val="accent3">
        <a:shade val="80000"/>
      </a:schemeClr>
    </dgm:fillClrLst>
    <dgm:linClrLst meth="repeat">
      <a:schemeClr val="lt1"/>
    </dgm:linClrLst>
    <dgm:effectClrLst/>
    <dgm:txLinClrLst/>
    <dgm:txFillClrLst/>
    <dgm:txEffectClrLst/>
  </dgm:styleLbl>
  <dgm:styleLbl name="node1">
    <dgm:fillClrLst>
      <a:schemeClr val="accent3">
        <a:shade val="80000"/>
      </a:schemeClr>
      <a:schemeClr val="accent3">
        <a:tint val="70000"/>
      </a:schemeClr>
    </dgm:fillClrLst>
    <dgm:linClrLst meth="repeat">
      <a:schemeClr val="lt1"/>
    </dgm:linClrLst>
    <dgm:effectClrLst/>
    <dgm:txLinClrLst/>
    <dgm:txFillClrLst/>
    <dgm:txEffectClrLst/>
  </dgm:styleLbl>
  <dgm:styleLbl name="alignNode1">
    <dgm:fillClrLst>
      <a:schemeClr val="accent3">
        <a:shade val="80000"/>
      </a:schemeClr>
      <a:schemeClr val="accent3">
        <a:tint val="70000"/>
      </a:schemeClr>
    </dgm:fillClrLst>
    <dgm:linClrLst>
      <a:schemeClr val="accent3">
        <a:shade val="80000"/>
      </a:schemeClr>
      <a:schemeClr val="accent3">
        <a:tint val="70000"/>
      </a:schemeClr>
    </dgm:linClrLst>
    <dgm:effectClrLst/>
    <dgm:txLinClrLst/>
    <dgm:txFillClrLst/>
    <dgm:txEffectClrLst/>
  </dgm:styleLbl>
  <dgm:styleLbl name="lnNode1">
    <dgm:fillClrLst>
      <a:schemeClr val="accent3">
        <a:shade val="80000"/>
      </a:schemeClr>
      <a:schemeClr val="accent3">
        <a:tint val="7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tint val="70000"/>
        <a:alpha val="50000"/>
      </a:schemeClr>
    </dgm:fillClrLst>
    <dgm:linClrLst meth="repeat">
      <a:schemeClr val="lt1"/>
    </dgm:linClrLst>
    <dgm:effectClrLst/>
    <dgm:txLinClrLst/>
    <dgm:txFillClrLst/>
    <dgm:txEffectClrLst/>
  </dgm:styleLbl>
  <dgm:styleLbl name="node2">
    <dgm:fillClrLst>
      <a:schemeClr val="accent3">
        <a:tint val="99000"/>
      </a:schemeClr>
    </dgm:fillClrLst>
    <dgm:linClrLst meth="repeat">
      <a:schemeClr val="lt1"/>
    </dgm:linClrLst>
    <dgm:effectClrLst/>
    <dgm:txLinClrLst/>
    <dgm:txFillClrLst/>
    <dgm:txEffectClrLst/>
  </dgm:styleLbl>
  <dgm:styleLbl name="node3">
    <dgm:fillClrLst>
      <a:schemeClr val="accent3">
        <a:tint val="80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dgm:txEffectClrLst/>
  </dgm:styleLbl>
  <dgm:styleLbl name="f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b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sibTrans1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9000"/>
      </a:schemeClr>
    </dgm:fillClrLst>
    <dgm:linClrLst meth="repeat">
      <a:schemeClr val="lt1"/>
    </dgm:linClrLst>
    <dgm:effectClrLst/>
    <dgm:txLinClrLst/>
    <dgm:txFillClrLst/>
    <dgm:txEffectClrLst/>
  </dgm:styleLbl>
  <dgm:styleLbl name="asst3">
    <dgm:fillClrLst>
      <a:schemeClr val="accent3">
        <a:tint val="80000"/>
      </a:schemeClr>
    </dgm:fillClrLst>
    <dgm:linClrLst meth="repeat">
      <a:schemeClr val="lt1"/>
    </dgm:linClrLst>
    <dgm:effectClrLst/>
    <dgm:txLinClrLst/>
    <dgm:txFillClrLst/>
    <dgm:txEffectClrLst/>
  </dgm:styleLbl>
  <dgm:styleLbl name="asst4">
    <dgm:fillClrLst>
      <a:schemeClr val="accent3">
        <a:tint val="7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lt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9000"/>
      </a:schemeClr>
    </dgm:fillClrLst>
    <dgm:linClrLst meth="repeat">
      <a:schemeClr val="accent3">
        <a:tint val="99000"/>
      </a:schemeClr>
    </dgm:linClrLst>
    <dgm:effectClrLst/>
    <dgm:txLinClrLst/>
    <dgm:txFillClrLst meth="repeat">
      <a:schemeClr val="tx1"/>
    </dgm:txFillClrLst>
    <dgm:txEffectClrLst/>
  </dgm:styleLbl>
  <dgm:styleLbl name="parChTrans1D3">
    <dgm:fillClrLst meth="repeat">
      <a:schemeClr val="accent3">
        <a:tint val="80000"/>
      </a:schemeClr>
    </dgm:fillClrLst>
    <dgm:linClrLst meth="repeat">
      <a:schemeClr val="accent3">
        <a:tint val="80000"/>
      </a:schemeClr>
    </dgm:linClrLst>
    <dgm:effectClrLst/>
    <dgm:txLinClrLst/>
    <dgm:txFillClrLst meth="repeat">
      <a:schemeClr val="tx1"/>
    </dgm:txFillClrLst>
    <dgm:txEffectClrLst/>
  </dgm:styleLbl>
  <dgm:styleLbl name="parChTrans1D4">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FF9C8C7-F07E-C744-8C6F-9B7194EF2F98}" type="doc">
      <dgm:prSet loTypeId="urn:microsoft.com/office/officeart/2008/layout/VerticalCurvedList" loCatId="" qsTypeId="urn:microsoft.com/office/officeart/2005/8/quickstyle/simple1" qsCatId="simple" csTypeId="urn:microsoft.com/office/officeart/2005/8/colors/accent1_2" csCatId="accent1" phldr="1"/>
      <dgm:spPr/>
      <dgm:t>
        <a:bodyPr/>
        <a:lstStyle/>
        <a:p>
          <a:endParaRPr lang="en-GB"/>
        </a:p>
      </dgm:t>
    </dgm:pt>
    <dgm:pt modelId="{D20459F7-8EDB-1546-8AD9-1511FA559B18}">
      <dgm:prSet phldrT="[Text]" phldr="1" custT="1"/>
      <dgm:spPr>
        <a:solidFill>
          <a:schemeClr val="bg2"/>
        </a:solidFill>
        <a:ln>
          <a:solidFill>
            <a:srgbClr val="467A78"/>
          </a:solidFill>
        </a:ln>
      </dgm:spPr>
      <dgm:t>
        <a:bodyPr/>
        <a:lstStyle/>
        <a:p>
          <a:endParaRPr lang="en-GB" sz="3200" b="1" i="0">
            <a:solidFill>
              <a:srgbClr val="467A78"/>
            </a:solidFill>
            <a:latin typeface="Source Sans Pro" panose="020B0503030403020204" pitchFamily="34" charset="0"/>
            <a:ea typeface="Source Sans Pro" panose="020B0503030403020204" pitchFamily="34" charset="0"/>
          </a:endParaRPr>
        </a:p>
      </dgm:t>
    </dgm:pt>
    <dgm:pt modelId="{6AD4DE15-39B7-694A-9785-3984DED4E9B3}" type="parTrans" cxnId="{EA2CBD90-54C1-804F-AFF8-12FBBBC58B8B}">
      <dgm:prSet/>
      <dgm:spPr/>
      <dgm:t>
        <a:bodyPr/>
        <a:lstStyle/>
        <a:p>
          <a:endParaRPr lang="en-GB"/>
        </a:p>
      </dgm:t>
    </dgm:pt>
    <dgm:pt modelId="{22D27151-A620-6740-9532-EFD9BE942B3B}" type="sibTrans" cxnId="{EA2CBD90-54C1-804F-AFF8-12FBBBC58B8B}">
      <dgm:prSet/>
      <dgm:spPr>
        <a:ln>
          <a:solidFill>
            <a:srgbClr val="467A78"/>
          </a:solidFill>
        </a:ln>
      </dgm:spPr>
      <dgm:t>
        <a:bodyPr/>
        <a:lstStyle/>
        <a:p>
          <a:endParaRPr lang="en-GB"/>
        </a:p>
      </dgm:t>
    </dgm:pt>
    <dgm:pt modelId="{C17B1F6D-2C90-9640-9E16-C124D861E78D}">
      <dgm:prSet phldrT="[Text]" phldr="1" custT="1"/>
      <dgm:spPr>
        <a:solidFill>
          <a:schemeClr val="bg2"/>
        </a:solidFill>
        <a:ln>
          <a:solidFill>
            <a:srgbClr val="467A78"/>
          </a:solidFill>
        </a:ln>
      </dgm:spPr>
      <dgm:t>
        <a:bodyPr/>
        <a:lstStyle/>
        <a:p>
          <a:endParaRPr lang="en-GB" sz="3200" b="1" i="0">
            <a:solidFill>
              <a:srgbClr val="467A78"/>
            </a:solidFill>
          </a:endParaRPr>
        </a:p>
      </dgm:t>
    </dgm:pt>
    <dgm:pt modelId="{E7D27060-2D77-8F49-B1FA-F6802ABD93A8}" type="parTrans" cxnId="{F0D5C522-DF45-5F43-A5E7-5F6F6157654D}">
      <dgm:prSet/>
      <dgm:spPr/>
      <dgm:t>
        <a:bodyPr/>
        <a:lstStyle/>
        <a:p>
          <a:endParaRPr lang="en-GB"/>
        </a:p>
      </dgm:t>
    </dgm:pt>
    <dgm:pt modelId="{FEDA59C2-FD88-7F4D-8B26-DAAB11687D7E}" type="sibTrans" cxnId="{F0D5C522-DF45-5F43-A5E7-5F6F6157654D}">
      <dgm:prSet/>
      <dgm:spPr/>
      <dgm:t>
        <a:bodyPr/>
        <a:lstStyle/>
        <a:p>
          <a:endParaRPr lang="en-GB"/>
        </a:p>
      </dgm:t>
    </dgm:pt>
    <dgm:pt modelId="{FDDD6914-1A25-344F-ABD4-2375EA8E478B}">
      <dgm:prSet phldrT="[Text]" phldr="1" custT="1"/>
      <dgm:spPr>
        <a:solidFill>
          <a:schemeClr val="bg2"/>
        </a:solidFill>
        <a:ln>
          <a:solidFill>
            <a:srgbClr val="467A78"/>
          </a:solidFill>
        </a:ln>
      </dgm:spPr>
      <dgm:t>
        <a:bodyPr/>
        <a:lstStyle/>
        <a:p>
          <a:endParaRPr lang="en-GB" sz="3200" b="1" i="0">
            <a:solidFill>
              <a:srgbClr val="467A78"/>
            </a:solidFill>
          </a:endParaRPr>
        </a:p>
      </dgm:t>
    </dgm:pt>
    <dgm:pt modelId="{1AA2831D-F70C-0146-ABD7-1BC108215044}" type="parTrans" cxnId="{4C02A7A5-8E08-E94D-A0FB-3176BE4EE45D}">
      <dgm:prSet/>
      <dgm:spPr/>
      <dgm:t>
        <a:bodyPr/>
        <a:lstStyle/>
        <a:p>
          <a:endParaRPr lang="en-GB"/>
        </a:p>
      </dgm:t>
    </dgm:pt>
    <dgm:pt modelId="{9A1ACA25-B64B-8B43-833E-B5DAFEF6293B}" type="sibTrans" cxnId="{4C02A7A5-8E08-E94D-A0FB-3176BE4EE45D}">
      <dgm:prSet/>
      <dgm:spPr/>
      <dgm:t>
        <a:bodyPr/>
        <a:lstStyle/>
        <a:p>
          <a:endParaRPr lang="en-GB"/>
        </a:p>
      </dgm:t>
    </dgm:pt>
    <dgm:pt modelId="{2B10B9D8-3CD4-DF4E-92BC-739C09B8FCD2}">
      <dgm:prSet phldrT="[Text]" custT="1"/>
      <dgm:spPr>
        <a:solidFill>
          <a:schemeClr val="bg2"/>
        </a:solidFill>
        <a:ln>
          <a:solidFill>
            <a:srgbClr val="467A78"/>
          </a:solidFill>
        </a:ln>
      </dgm:spPr>
      <dgm:t>
        <a:bodyPr/>
        <a:lstStyle/>
        <a:p>
          <a:endParaRPr lang="en-GB" sz="3200" b="1" i="0">
            <a:solidFill>
              <a:srgbClr val="467A78"/>
            </a:solidFill>
          </a:endParaRPr>
        </a:p>
      </dgm:t>
    </dgm:pt>
    <dgm:pt modelId="{D933C8DA-6BB6-5742-BF2E-D0DDC3DE6E42}" type="parTrans" cxnId="{2B0DD233-5BCF-DF4A-A9DB-C605CB02ECAE}">
      <dgm:prSet/>
      <dgm:spPr/>
      <dgm:t>
        <a:bodyPr/>
        <a:lstStyle/>
        <a:p>
          <a:endParaRPr lang="en-GB"/>
        </a:p>
      </dgm:t>
    </dgm:pt>
    <dgm:pt modelId="{3C067ECB-0C01-9541-960A-41D9644379AD}" type="sibTrans" cxnId="{2B0DD233-5BCF-DF4A-A9DB-C605CB02ECAE}">
      <dgm:prSet/>
      <dgm:spPr/>
      <dgm:t>
        <a:bodyPr/>
        <a:lstStyle/>
        <a:p>
          <a:endParaRPr lang="en-GB"/>
        </a:p>
      </dgm:t>
    </dgm:pt>
    <dgm:pt modelId="{6D7A4155-1E03-174A-BFD6-8CFBC0F6DA41}" type="pres">
      <dgm:prSet presAssocID="{2FF9C8C7-F07E-C744-8C6F-9B7194EF2F98}" presName="Name0" presStyleCnt="0">
        <dgm:presLayoutVars>
          <dgm:chMax val="7"/>
          <dgm:chPref val="7"/>
          <dgm:dir/>
        </dgm:presLayoutVars>
      </dgm:prSet>
      <dgm:spPr/>
    </dgm:pt>
    <dgm:pt modelId="{E139D40D-8DA1-E041-8900-3208B94FE078}" type="pres">
      <dgm:prSet presAssocID="{2FF9C8C7-F07E-C744-8C6F-9B7194EF2F98}" presName="Name1" presStyleCnt="0"/>
      <dgm:spPr/>
    </dgm:pt>
    <dgm:pt modelId="{95077D82-7CEA-0A4B-BC97-B80103F2B779}" type="pres">
      <dgm:prSet presAssocID="{2FF9C8C7-F07E-C744-8C6F-9B7194EF2F98}" presName="cycle" presStyleCnt="0"/>
      <dgm:spPr/>
    </dgm:pt>
    <dgm:pt modelId="{71213309-973F-B54E-8D4E-DEC9F1A7E6CA}" type="pres">
      <dgm:prSet presAssocID="{2FF9C8C7-F07E-C744-8C6F-9B7194EF2F98}" presName="srcNode" presStyleLbl="node1" presStyleIdx="0" presStyleCnt="4"/>
      <dgm:spPr/>
    </dgm:pt>
    <dgm:pt modelId="{0EDD4FB7-4E29-D343-BEAB-0708B932C111}" type="pres">
      <dgm:prSet presAssocID="{2FF9C8C7-F07E-C744-8C6F-9B7194EF2F98}" presName="conn" presStyleLbl="parChTrans1D2" presStyleIdx="0" presStyleCnt="1"/>
      <dgm:spPr/>
    </dgm:pt>
    <dgm:pt modelId="{A0BB414E-75D0-504D-8852-0AD47326FA05}" type="pres">
      <dgm:prSet presAssocID="{2FF9C8C7-F07E-C744-8C6F-9B7194EF2F98}" presName="extraNode" presStyleLbl="node1" presStyleIdx="0" presStyleCnt="4"/>
      <dgm:spPr/>
    </dgm:pt>
    <dgm:pt modelId="{606F4420-4EFC-4C49-AC46-5DAE3000550E}" type="pres">
      <dgm:prSet presAssocID="{2FF9C8C7-F07E-C744-8C6F-9B7194EF2F98}" presName="dstNode" presStyleLbl="node1" presStyleIdx="0" presStyleCnt="4"/>
      <dgm:spPr/>
    </dgm:pt>
    <dgm:pt modelId="{2828C524-579B-4446-8EFB-3EAC54AB018D}" type="pres">
      <dgm:prSet presAssocID="{D20459F7-8EDB-1546-8AD9-1511FA559B18}" presName="text_1" presStyleLbl="node1" presStyleIdx="0" presStyleCnt="4">
        <dgm:presLayoutVars>
          <dgm:bulletEnabled val="1"/>
        </dgm:presLayoutVars>
      </dgm:prSet>
      <dgm:spPr/>
    </dgm:pt>
    <dgm:pt modelId="{3446FC35-B238-1749-B8D1-084A7DCC0492}" type="pres">
      <dgm:prSet presAssocID="{D20459F7-8EDB-1546-8AD9-1511FA559B18}" presName="accent_1" presStyleCnt="0"/>
      <dgm:spPr/>
    </dgm:pt>
    <dgm:pt modelId="{0DC60721-3F12-A642-80A9-2F994F023232}" type="pres">
      <dgm:prSet presAssocID="{D20459F7-8EDB-1546-8AD9-1511FA559B18}" presName="accentRepeatNode" presStyleLbl="solidFgAcc1" presStyleIdx="0" presStyleCnt="4"/>
      <dgm:spPr>
        <a:ln>
          <a:solidFill>
            <a:srgbClr val="467A78"/>
          </a:solidFill>
        </a:ln>
      </dgm:spPr>
    </dgm:pt>
    <dgm:pt modelId="{434B212F-2D07-1446-93B5-B136573474F6}" type="pres">
      <dgm:prSet presAssocID="{C17B1F6D-2C90-9640-9E16-C124D861E78D}" presName="text_2" presStyleLbl="node1" presStyleIdx="1" presStyleCnt="4">
        <dgm:presLayoutVars>
          <dgm:bulletEnabled val="1"/>
        </dgm:presLayoutVars>
      </dgm:prSet>
      <dgm:spPr/>
    </dgm:pt>
    <dgm:pt modelId="{2D2DC425-6B87-9A4E-894F-24D31223A870}" type="pres">
      <dgm:prSet presAssocID="{C17B1F6D-2C90-9640-9E16-C124D861E78D}" presName="accent_2" presStyleCnt="0"/>
      <dgm:spPr/>
    </dgm:pt>
    <dgm:pt modelId="{4158D907-41A1-0E40-BB77-3146176A25DA}" type="pres">
      <dgm:prSet presAssocID="{C17B1F6D-2C90-9640-9E16-C124D861E78D}" presName="accentRepeatNode" presStyleLbl="solidFgAcc1" presStyleIdx="1" presStyleCnt="4"/>
      <dgm:spPr>
        <a:ln>
          <a:solidFill>
            <a:srgbClr val="467A78"/>
          </a:solidFill>
        </a:ln>
      </dgm:spPr>
    </dgm:pt>
    <dgm:pt modelId="{16FBC536-F710-CB4C-9589-9B3408895722}" type="pres">
      <dgm:prSet presAssocID="{FDDD6914-1A25-344F-ABD4-2375EA8E478B}" presName="text_3" presStyleLbl="node1" presStyleIdx="2" presStyleCnt="4">
        <dgm:presLayoutVars>
          <dgm:bulletEnabled val="1"/>
        </dgm:presLayoutVars>
      </dgm:prSet>
      <dgm:spPr/>
    </dgm:pt>
    <dgm:pt modelId="{DABC475D-1F78-3F42-9D89-D77878E4ACE9}" type="pres">
      <dgm:prSet presAssocID="{FDDD6914-1A25-344F-ABD4-2375EA8E478B}" presName="accent_3" presStyleCnt="0"/>
      <dgm:spPr/>
    </dgm:pt>
    <dgm:pt modelId="{758349A3-BCA3-6748-B3FC-75A9A805E797}" type="pres">
      <dgm:prSet presAssocID="{FDDD6914-1A25-344F-ABD4-2375EA8E478B}" presName="accentRepeatNode" presStyleLbl="solidFgAcc1" presStyleIdx="2" presStyleCnt="4"/>
      <dgm:spPr>
        <a:ln>
          <a:solidFill>
            <a:srgbClr val="467A78"/>
          </a:solidFill>
        </a:ln>
      </dgm:spPr>
    </dgm:pt>
    <dgm:pt modelId="{88519641-7E92-D646-9DB6-1EA574EDB9ED}" type="pres">
      <dgm:prSet presAssocID="{2B10B9D8-3CD4-DF4E-92BC-739C09B8FCD2}" presName="text_4" presStyleLbl="node1" presStyleIdx="3" presStyleCnt="4">
        <dgm:presLayoutVars>
          <dgm:bulletEnabled val="1"/>
        </dgm:presLayoutVars>
      </dgm:prSet>
      <dgm:spPr/>
    </dgm:pt>
    <dgm:pt modelId="{5EDF6ABC-31E4-E34D-B5A1-195A9656E610}" type="pres">
      <dgm:prSet presAssocID="{2B10B9D8-3CD4-DF4E-92BC-739C09B8FCD2}" presName="accent_4" presStyleCnt="0"/>
      <dgm:spPr/>
    </dgm:pt>
    <dgm:pt modelId="{63DA9246-F746-2441-9298-2B85141C1187}" type="pres">
      <dgm:prSet presAssocID="{2B10B9D8-3CD4-DF4E-92BC-739C09B8FCD2}" presName="accentRepeatNode" presStyleLbl="solidFgAcc1" presStyleIdx="3" presStyleCnt="4"/>
      <dgm:spPr/>
    </dgm:pt>
  </dgm:ptLst>
  <dgm:cxnLst>
    <dgm:cxn modelId="{4D862415-2E07-4146-AB28-65ECFFD95EF1}" type="presOf" srcId="{2B10B9D8-3CD4-DF4E-92BC-739C09B8FCD2}" destId="{88519641-7E92-D646-9DB6-1EA574EDB9ED}" srcOrd="0" destOrd="0" presId="urn:microsoft.com/office/officeart/2008/layout/VerticalCurvedList"/>
    <dgm:cxn modelId="{F0D5C522-DF45-5F43-A5E7-5F6F6157654D}" srcId="{2FF9C8C7-F07E-C744-8C6F-9B7194EF2F98}" destId="{C17B1F6D-2C90-9640-9E16-C124D861E78D}" srcOrd="1" destOrd="0" parTransId="{E7D27060-2D77-8F49-B1FA-F6802ABD93A8}" sibTransId="{FEDA59C2-FD88-7F4D-8B26-DAAB11687D7E}"/>
    <dgm:cxn modelId="{2B0DD233-5BCF-DF4A-A9DB-C605CB02ECAE}" srcId="{2FF9C8C7-F07E-C744-8C6F-9B7194EF2F98}" destId="{2B10B9D8-3CD4-DF4E-92BC-739C09B8FCD2}" srcOrd="3" destOrd="0" parTransId="{D933C8DA-6BB6-5742-BF2E-D0DDC3DE6E42}" sibTransId="{3C067ECB-0C01-9541-960A-41D9644379AD}"/>
    <dgm:cxn modelId="{31706549-42A4-6040-A40B-E043A42926D8}" type="presOf" srcId="{2FF9C8C7-F07E-C744-8C6F-9B7194EF2F98}" destId="{6D7A4155-1E03-174A-BFD6-8CFBC0F6DA41}" srcOrd="0" destOrd="0" presId="urn:microsoft.com/office/officeart/2008/layout/VerticalCurvedList"/>
    <dgm:cxn modelId="{66F30A5A-96AB-0241-A4A5-6AEE6B39AFD7}" type="presOf" srcId="{FDDD6914-1A25-344F-ABD4-2375EA8E478B}" destId="{16FBC536-F710-CB4C-9589-9B3408895722}" srcOrd="0" destOrd="0" presId="urn:microsoft.com/office/officeart/2008/layout/VerticalCurvedList"/>
    <dgm:cxn modelId="{6062988B-6284-6B41-B7A2-C1BA03253C2F}" type="presOf" srcId="{22D27151-A620-6740-9532-EFD9BE942B3B}" destId="{0EDD4FB7-4E29-D343-BEAB-0708B932C111}" srcOrd="0" destOrd="0" presId="urn:microsoft.com/office/officeart/2008/layout/VerticalCurvedList"/>
    <dgm:cxn modelId="{EA2CBD90-54C1-804F-AFF8-12FBBBC58B8B}" srcId="{2FF9C8C7-F07E-C744-8C6F-9B7194EF2F98}" destId="{D20459F7-8EDB-1546-8AD9-1511FA559B18}" srcOrd="0" destOrd="0" parTransId="{6AD4DE15-39B7-694A-9785-3984DED4E9B3}" sibTransId="{22D27151-A620-6740-9532-EFD9BE942B3B}"/>
    <dgm:cxn modelId="{4C02A7A5-8E08-E94D-A0FB-3176BE4EE45D}" srcId="{2FF9C8C7-F07E-C744-8C6F-9B7194EF2F98}" destId="{FDDD6914-1A25-344F-ABD4-2375EA8E478B}" srcOrd="2" destOrd="0" parTransId="{1AA2831D-F70C-0146-ABD7-1BC108215044}" sibTransId="{9A1ACA25-B64B-8B43-833E-B5DAFEF6293B}"/>
    <dgm:cxn modelId="{C8AA20C7-41FD-3242-9965-B2FFB2511547}" type="presOf" srcId="{D20459F7-8EDB-1546-8AD9-1511FA559B18}" destId="{2828C524-579B-4446-8EFB-3EAC54AB018D}" srcOrd="0" destOrd="0" presId="urn:microsoft.com/office/officeart/2008/layout/VerticalCurvedList"/>
    <dgm:cxn modelId="{FE556FD7-C050-0F42-B375-F0C8EC1EE9BC}" type="presOf" srcId="{C17B1F6D-2C90-9640-9E16-C124D861E78D}" destId="{434B212F-2D07-1446-93B5-B136573474F6}" srcOrd="0" destOrd="0" presId="urn:microsoft.com/office/officeart/2008/layout/VerticalCurvedList"/>
    <dgm:cxn modelId="{BAE0DAFF-EE82-DB4B-930B-A3C8D2F44799}" type="presParOf" srcId="{6D7A4155-1E03-174A-BFD6-8CFBC0F6DA41}" destId="{E139D40D-8DA1-E041-8900-3208B94FE078}" srcOrd="0" destOrd="0" presId="urn:microsoft.com/office/officeart/2008/layout/VerticalCurvedList"/>
    <dgm:cxn modelId="{1AF79B4F-9E88-9540-825B-15E4E2C269C3}" type="presParOf" srcId="{E139D40D-8DA1-E041-8900-3208B94FE078}" destId="{95077D82-7CEA-0A4B-BC97-B80103F2B779}" srcOrd="0" destOrd="0" presId="urn:microsoft.com/office/officeart/2008/layout/VerticalCurvedList"/>
    <dgm:cxn modelId="{A157E8DD-731F-7F40-A0BB-2BE6EBE5DA42}" type="presParOf" srcId="{95077D82-7CEA-0A4B-BC97-B80103F2B779}" destId="{71213309-973F-B54E-8D4E-DEC9F1A7E6CA}" srcOrd="0" destOrd="0" presId="urn:microsoft.com/office/officeart/2008/layout/VerticalCurvedList"/>
    <dgm:cxn modelId="{80336EBA-8D0C-AC46-911F-1EF1DFC61989}" type="presParOf" srcId="{95077D82-7CEA-0A4B-BC97-B80103F2B779}" destId="{0EDD4FB7-4E29-D343-BEAB-0708B932C111}" srcOrd="1" destOrd="0" presId="urn:microsoft.com/office/officeart/2008/layout/VerticalCurvedList"/>
    <dgm:cxn modelId="{B527E33E-0AE8-F643-98E1-AB66DBD194D1}" type="presParOf" srcId="{95077D82-7CEA-0A4B-BC97-B80103F2B779}" destId="{A0BB414E-75D0-504D-8852-0AD47326FA05}" srcOrd="2" destOrd="0" presId="urn:microsoft.com/office/officeart/2008/layout/VerticalCurvedList"/>
    <dgm:cxn modelId="{82140820-53BA-304C-8C07-FB43725EA927}" type="presParOf" srcId="{95077D82-7CEA-0A4B-BC97-B80103F2B779}" destId="{606F4420-4EFC-4C49-AC46-5DAE3000550E}" srcOrd="3" destOrd="0" presId="urn:microsoft.com/office/officeart/2008/layout/VerticalCurvedList"/>
    <dgm:cxn modelId="{80CE4AE2-9224-C840-8E44-7CD3814DC08A}" type="presParOf" srcId="{E139D40D-8DA1-E041-8900-3208B94FE078}" destId="{2828C524-579B-4446-8EFB-3EAC54AB018D}" srcOrd="1" destOrd="0" presId="urn:microsoft.com/office/officeart/2008/layout/VerticalCurvedList"/>
    <dgm:cxn modelId="{E87FE0C4-9C08-594E-A2CB-579A42586DCC}" type="presParOf" srcId="{E139D40D-8DA1-E041-8900-3208B94FE078}" destId="{3446FC35-B238-1749-B8D1-084A7DCC0492}" srcOrd="2" destOrd="0" presId="urn:microsoft.com/office/officeart/2008/layout/VerticalCurvedList"/>
    <dgm:cxn modelId="{186F1741-1F5D-7945-957C-7FCC1EA97578}" type="presParOf" srcId="{3446FC35-B238-1749-B8D1-084A7DCC0492}" destId="{0DC60721-3F12-A642-80A9-2F994F023232}" srcOrd="0" destOrd="0" presId="urn:microsoft.com/office/officeart/2008/layout/VerticalCurvedList"/>
    <dgm:cxn modelId="{849217ED-F9D4-F24B-800E-4E81FD039B3B}" type="presParOf" srcId="{E139D40D-8DA1-E041-8900-3208B94FE078}" destId="{434B212F-2D07-1446-93B5-B136573474F6}" srcOrd="3" destOrd="0" presId="urn:microsoft.com/office/officeart/2008/layout/VerticalCurvedList"/>
    <dgm:cxn modelId="{A212EE39-F352-E94F-B840-0706EDE09C18}" type="presParOf" srcId="{E139D40D-8DA1-E041-8900-3208B94FE078}" destId="{2D2DC425-6B87-9A4E-894F-24D31223A870}" srcOrd="4" destOrd="0" presId="urn:microsoft.com/office/officeart/2008/layout/VerticalCurvedList"/>
    <dgm:cxn modelId="{8BB3DD6D-E28D-3E41-B20C-140BAE58A8B9}" type="presParOf" srcId="{2D2DC425-6B87-9A4E-894F-24D31223A870}" destId="{4158D907-41A1-0E40-BB77-3146176A25DA}" srcOrd="0" destOrd="0" presId="urn:microsoft.com/office/officeart/2008/layout/VerticalCurvedList"/>
    <dgm:cxn modelId="{C9F494FA-E283-F841-A8DC-4C4B829CA4E6}" type="presParOf" srcId="{E139D40D-8DA1-E041-8900-3208B94FE078}" destId="{16FBC536-F710-CB4C-9589-9B3408895722}" srcOrd="5" destOrd="0" presId="urn:microsoft.com/office/officeart/2008/layout/VerticalCurvedList"/>
    <dgm:cxn modelId="{C74C2FDE-A305-BE49-981D-C575FBFEC599}" type="presParOf" srcId="{E139D40D-8DA1-E041-8900-3208B94FE078}" destId="{DABC475D-1F78-3F42-9D89-D77878E4ACE9}" srcOrd="6" destOrd="0" presId="urn:microsoft.com/office/officeart/2008/layout/VerticalCurvedList"/>
    <dgm:cxn modelId="{E7DB4C95-E697-0B47-B202-3551EC3B859A}" type="presParOf" srcId="{DABC475D-1F78-3F42-9D89-D77878E4ACE9}" destId="{758349A3-BCA3-6748-B3FC-75A9A805E797}" srcOrd="0" destOrd="0" presId="urn:microsoft.com/office/officeart/2008/layout/VerticalCurvedList"/>
    <dgm:cxn modelId="{10450E59-F893-E043-B3BC-6C96586BAAF9}" type="presParOf" srcId="{E139D40D-8DA1-E041-8900-3208B94FE078}" destId="{88519641-7E92-D646-9DB6-1EA574EDB9ED}" srcOrd="7" destOrd="0" presId="urn:microsoft.com/office/officeart/2008/layout/VerticalCurvedList"/>
    <dgm:cxn modelId="{E49ADC9A-D0EF-6447-82F8-ABF424C9C47B}" type="presParOf" srcId="{E139D40D-8DA1-E041-8900-3208B94FE078}" destId="{5EDF6ABC-31E4-E34D-B5A1-195A9656E610}" srcOrd="8" destOrd="0" presId="urn:microsoft.com/office/officeart/2008/layout/VerticalCurvedList"/>
    <dgm:cxn modelId="{9B71E8BE-D445-2943-818D-8E80302D0620}" type="presParOf" srcId="{5EDF6ABC-31E4-E34D-B5A1-195A9656E610}" destId="{63DA9246-F746-2441-9298-2B85141C1187}"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FF9C8C7-F07E-C744-8C6F-9B7194EF2F98}" type="doc">
      <dgm:prSet loTypeId="urn:microsoft.com/office/officeart/2008/layout/VerticalCurvedList" loCatId="" qsTypeId="urn:microsoft.com/office/officeart/2005/8/quickstyle/simple1" qsCatId="simple" csTypeId="urn:microsoft.com/office/officeart/2005/8/colors/accent1_2" csCatId="accent1" phldr="1"/>
      <dgm:spPr/>
      <dgm:t>
        <a:bodyPr/>
        <a:lstStyle/>
        <a:p>
          <a:endParaRPr lang="en-GB"/>
        </a:p>
      </dgm:t>
    </dgm:pt>
    <dgm:pt modelId="{D20459F7-8EDB-1546-8AD9-1511FA559B18}">
      <dgm:prSet phldrT="[Text]" custT="1"/>
      <dgm:spPr>
        <a:solidFill>
          <a:schemeClr val="bg2"/>
        </a:solidFill>
        <a:ln>
          <a:solidFill>
            <a:srgbClr val="467A78"/>
          </a:solidFill>
        </a:ln>
      </dgm:spPr>
      <dgm:t>
        <a:bodyPr/>
        <a:lstStyle/>
        <a:p>
          <a:r>
            <a:rPr lang="en-GB" sz="2400" b="0" i="0">
              <a:solidFill>
                <a:srgbClr val="467A78"/>
              </a:solidFill>
              <a:latin typeface="Source Sans Pro" panose="020B0503030403020204" pitchFamily="34" charset="0"/>
              <a:ea typeface="Source Sans Pro" panose="020B0503030403020204" pitchFamily="34" charset="0"/>
            </a:rPr>
            <a:t>Concept and nature of Digital Marketing </a:t>
          </a:r>
        </a:p>
      </dgm:t>
    </dgm:pt>
    <dgm:pt modelId="{6AD4DE15-39B7-694A-9785-3984DED4E9B3}" type="parTrans" cxnId="{EA2CBD90-54C1-804F-AFF8-12FBBBC58B8B}">
      <dgm:prSet/>
      <dgm:spPr/>
      <dgm:t>
        <a:bodyPr/>
        <a:lstStyle/>
        <a:p>
          <a:endParaRPr lang="en-GB" sz="2400" b="0" i="0"/>
        </a:p>
      </dgm:t>
    </dgm:pt>
    <dgm:pt modelId="{22D27151-A620-6740-9532-EFD9BE942B3B}" type="sibTrans" cxnId="{EA2CBD90-54C1-804F-AFF8-12FBBBC58B8B}">
      <dgm:prSet/>
      <dgm:spPr>
        <a:ln>
          <a:solidFill>
            <a:srgbClr val="467A78"/>
          </a:solidFill>
        </a:ln>
      </dgm:spPr>
      <dgm:t>
        <a:bodyPr/>
        <a:lstStyle/>
        <a:p>
          <a:endParaRPr lang="en-GB" sz="2400" b="0" i="0"/>
        </a:p>
      </dgm:t>
    </dgm:pt>
    <dgm:pt modelId="{C17B1F6D-2C90-9640-9E16-C124D861E78D}">
      <dgm:prSet phldrT="[Text]" custT="1"/>
      <dgm:spPr>
        <a:solidFill>
          <a:schemeClr val="bg2"/>
        </a:solidFill>
        <a:ln>
          <a:solidFill>
            <a:srgbClr val="467A78"/>
          </a:solidFill>
        </a:ln>
      </dgm:spPr>
      <dgm:t>
        <a:bodyPr/>
        <a:lstStyle/>
        <a:p>
          <a:r>
            <a:rPr lang="en-GB" sz="2400" b="0" i="0">
              <a:solidFill>
                <a:srgbClr val="467A78"/>
              </a:solidFill>
            </a:rPr>
            <a:t>Digital transformation</a:t>
          </a:r>
        </a:p>
      </dgm:t>
    </dgm:pt>
    <dgm:pt modelId="{E7D27060-2D77-8F49-B1FA-F6802ABD93A8}" type="parTrans" cxnId="{F0D5C522-DF45-5F43-A5E7-5F6F6157654D}">
      <dgm:prSet/>
      <dgm:spPr/>
      <dgm:t>
        <a:bodyPr/>
        <a:lstStyle/>
        <a:p>
          <a:endParaRPr lang="en-GB" sz="2400" b="0" i="0"/>
        </a:p>
      </dgm:t>
    </dgm:pt>
    <dgm:pt modelId="{FEDA59C2-FD88-7F4D-8B26-DAAB11687D7E}" type="sibTrans" cxnId="{F0D5C522-DF45-5F43-A5E7-5F6F6157654D}">
      <dgm:prSet/>
      <dgm:spPr/>
      <dgm:t>
        <a:bodyPr/>
        <a:lstStyle/>
        <a:p>
          <a:endParaRPr lang="en-GB" sz="2400" b="0" i="0"/>
        </a:p>
      </dgm:t>
    </dgm:pt>
    <dgm:pt modelId="{FDDD6914-1A25-344F-ABD4-2375EA8E478B}">
      <dgm:prSet phldrT="[Text]" custT="1"/>
      <dgm:spPr>
        <a:solidFill>
          <a:schemeClr val="bg2"/>
        </a:solidFill>
        <a:ln>
          <a:solidFill>
            <a:srgbClr val="467A78"/>
          </a:solidFill>
        </a:ln>
      </dgm:spPr>
      <dgm:t>
        <a:bodyPr/>
        <a:lstStyle/>
        <a:p>
          <a:r>
            <a:rPr lang="en-GB" sz="2400" b="0" i="0">
              <a:solidFill>
                <a:srgbClr val="467A78"/>
              </a:solidFill>
            </a:rPr>
            <a:t>Paid – Owned – Earned Media</a:t>
          </a:r>
        </a:p>
      </dgm:t>
    </dgm:pt>
    <dgm:pt modelId="{1AA2831D-F70C-0146-ABD7-1BC108215044}" type="parTrans" cxnId="{4C02A7A5-8E08-E94D-A0FB-3176BE4EE45D}">
      <dgm:prSet/>
      <dgm:spPr/>
      <dgm:t>
        <a:bodyPr/>
        <a:lstStyle/>
        <a:p>
          <a:endParaRPr lang="en-GB" sz="2400" b="0" i="0"/>
        </a:p>
      </dgm:t>
    </dgm:pt>
    <dgm:pt modelId="{9A1ACA25-B64B-8B43-833E-B5DAFEF6293B}" type="sibTrans" cxnId="{4C02A7A5-8E08-E94D-A0FB-3176BE4EE45D}">
      <dgm:prSet/>
      <dgm:spPr/>
      <dgm:t>
        <a:bodyPr/>
        <a:lstStyle/>
        <a:p>
          <a:endParaRPr lang="en-GB" sz="2400" b="0" i="0"/>
        </a:p>
      </dgm:t>
    </dgm:pt>
    <dgm:pt modelId="{2B10B9D8-3CD4-DF4E-92BC-739C09B8FCD2}">
      <dgm:prSet phldrT="[Text]" custT="1"/>
      <dgm:spPr>
        <a:solidFill>
          <a:schemeClr val="bg2"/>
        </a:solidFill>
        <a:ln>
          <a:solidFill>
            <a:srgbClr val="467A78"/>
          </a:solidFill>
        </a:ln>
      </dgm:spPr>
      <dgm:t>
        <a:bodyPr/>
        <a:lstStyle/>
        <a:p>
          <a:r>
            <a:rPr lang="en-GB" sz="2400" b="0" i="0">
              <a:solidFill>
                <a:srgbClr val="467A78"/>
              </a:solidFill>
            </a:rPr>
            <a:t>7Ds of Digital Marketing</a:t>
          </a:r>
        </a:p>
      </dgm:t>
    </dgm:pt>
    <dgm:pt modelId="{D933C8DA-6BB6-5742-BF2E-D0DDC3DE6E42}" type="parTrans" cxnId="{2B0DD233-5BCF-DF4A-A9DB-C605CB02ECAE}">
      <dgm:prSet/>
      <dgm:spPr/>
      <dgm:t>
        <a:bodyPr/>
        <a:lstStyle/>
        <a:p>
          <a:endParaRPr lang="en-GB" sz="2400" b="0" i="0"/>
        </a:p>
      </dgm:t>
    </dgm:pt>
    <dgm:pt modelId="{3C067ECB-0C01-9541-960A-41D9644379AD}" type="sibTrans" cxnId="{2B0DD233-5BCF-DF4A-A9DB-C605CB02ECAE}">
      <dgm:prSet/>
      <dgm:spPr/>
      <dgm:t>
        <a:bodyPr/>
        <a:lstStyle/>
        <a:p>
          <a:endParaRPr lang="en-GB" sz="2400" b="0" i="0"/>
        </a:p>
      </dgm:t>
    </dgm:pt>
    <dgm:pt modelId="{83822BD2-1CED-4B48-A5DE-5A47338AC97C}">
      <dgm:prSet phldrT="[Text]" custT="1"/>
      <dgm:spPr>
        <a:solidFill>
          <a:schemeClr val="bg2"/>
        </a:solidFill>
        <a:ln>
          <a:solidFill>
            <a:srgbClr val="467A78"/>
          </a:solidFill>
        </a:ln>
      </dgm:spPr>
      <dgm:t>
        <a:bodyPr/>
        <a:lstStyle/>
        <a:p>
          <a:r>
            <a:rPr lang="en-GB" sz="2400" b="0" i="0">
              <a:solidFill>
                <a:srgbClr val="467A78"/>
              </a:solidFill>
            </a:rPr>
            <a:t>Digital Marketing goals</a:t>
          </a:r>
        </a:p>
      </dgm:t>
    </dgm:pt>
    <dgm:pt modelId="{6D9105F3-D34B-564A-9523-2885CD0CF635}" type="parTrans" cxnId="{320194FB-439A-5846-81F3-E7AD7D91CBE2}">
      <dgm:prSet/>
      <dgm:spPr/>
      <dgm:t>
        <a:bodyPr/>
        <a:lstStyle/>
        <a:p>
          <a:endParaRPr lang="en-GB" sz="2400" b="0" i="0"/>
        </a:p>
      </dgm:t>
    </dgm:pt>
    <dgm:pt modelId="{07BECE6A-DC7A-5E4D-92EA-7A709D6747DE}" type="sibTrans" cxnId="{320194FB-439A-5846-81F3-E7AD7D91CBE2}">
      <dgm:prSet/>
      <dgm:spPr/>
      <dgm:t>
        <a:bodyPr/>
        <a:lstStyle/>
        <a:p>
          <a:endParaRPr lang="en-GB" sz="2400" b="0" i="0"/>
        </a:p>
      </dgm:t>
    </dgm:pt>
    <dgm:pt modelId="{9F3DB757-B111-254D-B45A-B6B8831A2E85}">
      <dgm:prSet phldrT="[Text]" custT="1"/>
      <dgm:spPr>
        <a:solidFill>
          <a:schemeClr val="bg2"/>
        </a:solidFill>
        <a:ln>
          <a:solidFill>
            <a:srgbClr val="467A78"/>
          </a:solidFill>
        </a:ln>
      </dgm:spPr>
      <dgm:t>
        <a:bodyPr/>
        <a:lstStyle/>
        <a:p>
          <a:r>
            <a:rPr lang="en-GB" sz="2400" b="0" i="0">
              <a:solidFill>
                <a:srgbClr val="467A78"/>
              </a:solidFill>
            </a:rPr>
            <a:t>Transactions in Digital Marketing </a:t>
          </a:r>
        </a:p>
      </dgm:t>
    </dgm:pt>
    <dgm:pt modelId="{50F0BB58-5D57-0D4F-8202-BD8EDCA32D77}" type="parTrans" cxnId="{AC131958-4C1B-164C-A748-E3C4DC0C05A3}">
      <dgm:prSet/>
      <dgm:spPr/>
      <dgm:t>
        <a:bodyPr/>
        <a:lstStyle/>
        <a:p>
          <a:endParaRPr lang="en-GB" sz="2400" b="0" i="0"/>
        </a:p>
      </dgm:t>
    </dgm:pt>
    <dgm:pt modelId="{B175835D-C757-814D-93E8-96E69C973937}" type="sibTrans" cxnId="{AC131958-4C1B-164C-A748-E3C4DC0C05A3}">
      <dgm:prSet/>
      <dgm:spPr/>
      <dgm:t>
        <a:bodyPr/>
        <a:lstStyle/>
        <a:p>
          <a:endParaRPr lang="en-GB" sz="2400" b="0" i="0"/>
        </a:p>
      </dgm:t>
    </dgm:pt>
    <dgm:pt modelId="{5699F42F-ACFF-464B-8500-BB9FE47DAA47}">
      <dgm:prSet phldrT="[Text]" custT="1"/>
      <dgm:spPr>
        <a:solidFill>
          <a:schemeClr val="bg2"/>
        </a:solidFill>
        <a:ln>
          <a:solidFill>
            <a:srgbClr val="467A78"/>
          </a:solidFill>
        </a:ln>
      </dgm:spPr>
      <dgm:t>
        <a:bodyPr/>
        <a:lstStyle/>
        <a:p>
          <a:r>
            <a:rPr lang="en-GB" sz="2400" b="0" i="0">
              <a:solidFill>
                <a:srgbClr val="467A78"/>
              </a:solidFill>
            </a:rPr>
            <a:t>Benefits and challenges in Digital Marketing</a:t>
          </a:r>
        </a:p>
      </dgm:t>
    </dgm:pt>
    <dgm:pt modelId="{254A17A1-E4B2-8942-AC63-68C8366FA631}" type="parTrans" cxnId="{1BD2D92A-FE6A-9748-824B-73AEA6D28925}">
      <dgm:prSet/>
      <dgm:spPr/>
      <dgm:t>
        <a:bodyPr/>
        <a:lstStyle/>
        <a:p>
          <a:endParaRPr lang="en-GB" sz="2400" b="0" i="0"/>
        </a:p>
      </dgm:t>
    </dgm:pt>
    <dgm:pt modelId="{5A5205C3-AE26-A44C-AB5B-6679C536A4BA}" type="sibTrans" cxnId="{1BD2D92A-FE6A-9748-824B-73AEA6D28925}">
      <dgm:prSet/>
      <dgm:spPr/>
      <dgm:t>
        <a:bodyPr/>
        <a:lstStyle/>
        <a:p>
          <a:endParaRPr lang="en-GB" sz="2400" b="0" i="0"/>
        </a:p>
      </dgm:t>
    </dgm:pt>
    <dgm:pt modelId="{6D7A4155-1E03-174A-BFD6-8CFBC0F6DA41}" type="pres">
      <dgm:prSet presAssocID="{2FF9C8C7-F07E-C744-8C6F-9B7194EF2F98}" presName="Name0" presStyleCnt="0">
        <dgm:presLayoutVars>
          <dgm:chMax val="7"/>
          <dgm:chPref val="7"/>
          <dgm:dir/>
        </dgm:presLayoutVars>
      </dgm:prSet>
      <dgm:spPr/>
    </dgm:pt>
    <dgm:pt modelId="{E139D40D-8DA1-E041-8900-3208B94FE078}" type="pres">
      <dgm:prSet presAssocID="{2FF9C8C7-F07E-C744-8C6F-9B7194EF2F98}" presName="Name1" presStyleCnt="0"/>
      <dgm:spPr/>
    </dgm:pt>
    <dgm:pt modelId="{95077D82-7CEA-0A4B-BC97-B80103F2B779}" type="pres">
      <dgm:prSet presAssocID="{2FF9C8C7-F07E-C744-8C6F-9B7194EF2F98}" presName="cycle" presStyleCnt="0"/>
      <dgm:spPr/>
    </dgm:pt>
    <dgm:pt modelId="{71213309-973F-B54E-8D4E-DEC9F1A7E6CA}" type="pres">
      <dgm:prSet presAssocID="{2FF9C8C7-F07E-C744-8C6F-9B7194EF2F98}" presName="srcNode" presStyleLbl="node1" presStyleIdx="0" presStyleCnt="7"/>
      <dgm:spPr/>
    </dgm:pt>
    <dgm:pt modelId="{0EDD4FB7-4E29-D343-BEAB-0708B932C111}" type="pres">
      <dgm:prSet presAssocID="{2FF9C8C7-F07E-C744-8C6F-9B7194EF2F98}" presName="conn" presStyleLbl="parChTrans1D2" presStyleIdx="0" presStyleCnt="1"/>
      <dgm:spPr/>
    </dgm:pt>
    <dgm:pt modelId="{A0BB414E-75D0-504D-8852-0AD47326FA05}" type="pres">
      <dgm:prSet presAssocID="{2FF9C8C7-F07E-C744-8C6F-9B7194EF2F98}" presName="extraNode" presStyleLbl="node1" presStyleIdx="0" presStyleCnt="7"/>
      <dgm:spPr/>
    </dgm:pt>
    <dgm:pt modelId="{606F4420-4EFC-4C49-AC46-5DAE3000550E}" type="pres">
      <dgm:prSet presAssocID="{2FF9C8C7-F07E-C744-8C6F-9B7194EF2F98}" presName="dstNode" presStyleLbl="node1" presStyleIdx="0" presStyleCnt="7"/>
      <dgm:spPr/>
    </dgm:pt>
    <dgm:pt modelId="{2828C524-579B-4446-8EFB-3EAC54AB018D}" type="pres">
      <dgm:prSet presAssocID="{D20459F7-8EDB-1546-8AD9-1511FA559B18}" presName="text_1" presStyleLbl="node1" presStyleIdx="0" presStyleCnt="7" custScaleY="121001">
        <dgm:presLayoutVars>
          <dgm:bulletEnabled val="1"/>
        </dgm:presLayoutVars>
      </dgm:prSet>
      <dgm:spPr/>
    </dgm:pt>
    <dgm:pt modelId="{3446FC35-B238-1749-B8D1-084A7DCC0492}" type="pres">
      <dgm:prSet presAssocID="{D20459F7-8EDB-1546-8AD9-1511FA559B18}" presName="accent_1" presStyleCnt="0"/>
      <dgm:spPr/>
    </dgm:pt>
    <dgm:pt modelId="{0DC60721-3F12-A642-80A9-2F994F023232}" type="pres">
      <dgm:prSet presAssocID="{D20459F7-8EDB-1546-8AD9-1511FA559B18}" presName="accentRepeatNode" presStyleLbl="solidFgAcc1" presStyleIdx="0" presStyleCnt="7"/>
      <dgm:spPr>
        <a:ln>
          <a:solidFill>
            <a:srgbClr val="467A78"/>
          </a:solidFill>
        </a:ln>
      </dgm:spPr>
    </dgm:pt>
    <dgm:pt modelId="{434B212F-2D07-1446-93B5-B136573474F6}" type="pres">
      <dgm:prSet presAssocID="{C17B1F6D-2C90-9640-9E16-C124D861E78D}" presName="text_2" presStyleLbl="node1" presStyleIdx="1" presStyleCnt="7" custScaleY="121000">
        <dgm:presLayoutVars>
          <dgm:bulletEnabled val="1"/>
        </dgm:presLayoutVars>
      </dgm:prSet>
      <dgm:spPr/>
    </dgm:pt>
    <dgm:pt modelId="{2D2DC425-6B87-9A4E-894F-24D31223A870}" type="pres">
      <dgm:prSet presAssocID="{C17B1F6D-2C90-9640-9E16-C124D861E78D}" presName="accent_2" presStyleCnt="0"/>
      <dgm:spPr/>
    </dgm:pt>
    <dgm:pt modelId="{4158D907-41A1-0E40-BB77-3146176A25DA}" type="pres">
      <dgm:prSet presAssocID="{C17B1F6D-2C90-9640-9E16-C124D861E78D}" presName="accentRepeatNode" presStyleLbl="solidFgAcc1" presStyleIdx="1" presStyleCnt="7"/>
      <dgm:spPr>
        <a:ln>
          <a:solidFill>
            <a:srgbClr val="467A78"/>
          </a:solidFill>
        </a:ln>
      </dgm:spPr>
    </dgm:pt>
    <dgm:pt modelId="{16FBC536-F710-CB4C-9589-9B3408895722}" type="pres">
      <dgm:prSet presAssocID="{FDDD6914-1A25-344F-ABD4-2375EA8E478B}" presName="text_3" presStyleLbl="node1" presStyleIdx="2" presStyleCnt="7" custScaleY="121000">
        <dgm:presLayoutVars>
          <dgm:bulletEnabled val="1"/>
        </dgm:presLayoutVars>
      </dgm:prSet>
      <dgm:spPr/>
    </dgm:pt>
    <dgm:pt modelId="{DABC475D-1F78-3F42-9D89-D77878E4ACE9}" type="pres">
      <dgm:prSet presAssocID="{FDDD6914-1A25-344F-ABD4-2375EA8E478B}" presName="accent_3" presStyleCnt="0"/>
      <dgm:spPr/>
    </dgm:pt>
    <dgm:pt modelId="{758349A3-BCA3-6748-B3FC-75A9A805E797}" type="pres">
      <dgm:prSet presAssocID="{FDDD6914-1A25-344F-ABD4-2375EA8E478B}" presName="accentRepeatNode" presStyleLbl="solidFgAcc1" presStyleIdx="2" presStyleCnt="7"/>
      <dgm:spPr>
        <a:ln>
          <a:solidFill>
            <a:srgbClr val="467A78"/>
          </a:solidFill>
        </a:ln>
      </dgm:spPr>
    </dgm:pt>
    <dgm:pt modelId="{88519641-7E92-D646-9DB6-1EA574EDB9ED}" type="pres">
      <dgm:prSet presAssocID="{2B10B9D8-3CD4-DF4E-92BC-739C09B8FCD2}" presName="text_4" presStyleLbl="node1" presStyleIdx="3" presStyleCnt="7" custScaleY="121000">
        <dgm:presLayoutVars>
          <dgm:bulletEnabled val="1"/>
        </dgm:presLayoutVars>
      </dgm:prSet>
      <dgm:spPr/>
    </dgm:pt>
    <dgm:pt modelId="{5EDF6ABC-31E4-E34D-B5A1-195A9656E610}" type="pres">
      <dgm:prSet presAssocID="{2B10B9D8-3CD4-DF4E-92BC-739C09B8FCD2}" presName="accent_4" presStyleCnt="0"/>
      <dgm:spPr/>
    </dgm:pt>
    <dgm:pt modelId="{63DA9246-F746-2441-9298-2B85141C1187}" type="pres">
      <dgm:prSet presAssocID="{2B10B9D8-3CD4-DF4E-92BC-739C09B8FCD2}" presName="accentRepeatNode" presStyleLbl="solidFgAcc1" presStyleIdx="3" presStyleCnt="7"/>
      <dgm:spPr/>
    </dgm:pt>
    <dgm:pt modelId="{67A2E0C5-BE4C-204A-B967-02AEA6D96600}" type="pres">
      <dgm:prSet presAssocID="{83822BD2-1CED-4B48-A5DE-5A47338AC97C}" presName="text_5" presStyleLbl="node1" presStyleIdx="4" presStyleCnt="7" custScaleY="121000">
        <dgm:presLayoutVars>
          <dgm:bulletEnabled val="1"/>
        </dgm:presLayoutVars>
      </dgm:prSet>
      <dgm:spPr/>
    </dgm:pt>
    <dgm:pt modelId="{025A17FB-3155-BB4B-9F0C-FA7332214E70}" type="pres">
      <dgm:prSet presAssocID="{83822BD2-1CED-4B48-A5DE-5A47338AC97C}" presName="accent_5" presStyleCnt="0"/>
      <dgm:spPr/>
    </dgm:pt>
    <dgm:pt modelId="{E34B89AA-260E-1443-8E39-2A2C275BECA8}" type="pres">
      <dgm:prSet presAssocID="{83822BD2-1CED-4B48-A5DE-5A47338AC97C}" presName="accentRepeatNode" presStyleLbl="solidFgAcc1" presStyleIdx="4" presStyleCnt="7"/>
      <dgm:spPr/>
    </dgm:pt>
    <dgm:pt modelId="{4D2A2F01-198E-1247-9987-73EB0D09C40D}" type="pres">
      <dgm:prSet presAssocID="{9F3DB757-B111-254D-B45A-B6B8831A2E85}" presName="text_6" presStyleLbl="node1" presStyleIdx="5" presStyleCnt="7" custScaleY="121000">
        <dgm:presLayoutVars>
          <dgm:bulletEnabled val="1"/>
        </dgm:presLayoutVars>
      </dgm:prSet>
      <dgm:spPr/>
    </dgm:pt>
    <dgm:pt modelId="{B57C581F-96AF-AE4A-97E9-455229E818F7}" type="pres">
      <dgm:prSet presAssocID="{9F3DB757-B111-254D-B45A-B6B8831A2E85}" presName="accent_6" presStyleCnt="0"/>
      <dgm:spPr/>
    </dgm:pt>
    <dgm:pt modelId="{0D276211-627A-7A42-BA3B-EFD2BA7A4462}" type="pres">
      <dgm:prSet presAssocID="{9F3DB757-B111-254D-B45A-B6B8831A2E85}" presName="accentRepeatNode" presStyleLbl="solidFgAcc1" presStyleIdx="5" presStyleCnt="7"/>
      <dgm:spPr/>
    </dgm:pt>
    <dgm:pt modelId="{95D80FA9-0746-D240-BE19-557CB5BEA1C6}" type="pres">
      <dgm:prSet presAssocID="{5699F42F-ACFF-464B-8500-BB9FE47DAA47}" presName="text_7" presStyleLbl="node1" presStyleIdx="6" presStyleCnt="7" custScaleY="121000">
        <dgm:presLayoutVars>
          <dgm:bulletEnabled val="1"/>
        </dgm:presLayoutVars>
      </dgm:prSet>
      <dgm:spPr/>
    </dgm:pt>
    <dgm:pt modelId="{C4F0B9F1-4CC1-7147-A536-5977354A8095}" type="pres">
      <dgm:prSet presAssocID="{5699F42F-ACFF-464B-8500-BB9FE47DAA47}" presName="accent_7" presStyleCnt="0"/>
      <dgm:spPr/>
    </dgm:pt>
    <dgm:pt modelId="{187E8B81-7EA2-5044-B650-F3D7D80F038C}" type="pres">
      <dgm:prSet presAssocID="{5699F42F-ACFF-464B-8500-BB9FE47DAA47}" presName="accentRepeatNode" presStyleLbl="solidFgAcc1" presStyleIdx="6" presStyleCnt="7"/>
      <dgm:spPr/>
    </dgm:pt>
  </dgm:ptLst>
  <dgm:cxnLst>
    <dgm:cxn modelId="{4D862415-2E07-4146-AB28-65ECFFD95EF1}" type="presOf" srcId="{2B10B9D8-3CD4-DF4E-92BC-739C09B8FCD2}" destId="{88519641-7E92-D646-9DB6-1EA574EDB9ED}" srcOrd="0" destOrd="0" presId="urn:microsoft.com/office/officeart/2008/layout/VerticalCurvedList"/>
    <dgm:cxn modelId="{F0D5C522-DF45-5F43-A5E7-5F6F6157654D}" srcId="{2FF9C8C7-F07E-C744-8C6F-9B7194EF2F98}" destId="{C17B1F6D-2C90-9640-9E16-C124D861E78D}" srcOrd="1" destOrd="0" parTransId="{E7D27060-2D77-8F49-B1FA-F6802ABD93A8}" sibTransId="{FEDA59C2-FD88-7F4D-8B26-DAAB11687D7E}"/>
    <dgm:cxn modelId="{1BD2D92A-FE6A-9748-824B-73AEA6D28925}" srcId="{2FF9C8C7-F07E-C744-8C6F-9B7194EF2F98}" destId="{5699F42F-ACFF-464B-8500-BB9FE47DAA47}" srcOrd="6" destOrd="0" parTransId="{254A17A1-E4B2-8942-AC63-68C8366FA631}" sibTransId="{5A5205C3-AE26-A44C-AB5B-6679C536A4BA}"/>
    <dgm:cxn modelId="{2B0DD233-5BCF-DF4A-A9DB-C605CB02ECAE}" srcId="{2FF9C8C7-F07E-C744-8C6F-9B7194EF2F98}" destId="{2B10B9D8-3CD4-DF4E-92BC-739C09B8FCD2}" srcOrd="3" destOrd="0" parTransId="{D933C8DA-6BB6-5742-BF2E-D0DDC3DE6E42}" sibTransId="{3C067ECB-0C01-9541-960A-41D9644379AD}"/>
    <dgm:cxn modelId="{31706549-42A4-6040-A40B-E043A42926D8}" type="presOf" srcId="{2FF9C8C7-F07E-C744-8C6F-9B7194EF2F98}" destId="{6D7A4155-1E03-174A-BFD6-8CFBC0F6DA41}" srcOrd="0" destOrd="0" presId="urn:microsoft.com/office/officeart/2008/layout/VerticalCurvedList"/>
    <dgm:cxn modelId="{AC131958-4C1B-164C-A748-E3C4DC0C05A3}" srcId="{2FF9C8C7-F07E-C744-8C6F-9B7194EF2F98}" destId="{9F3DB757-B111-254D-B45A-B6B8831A2E85}" srcOrd="5" destOrd="0" parTransId="{50F0BB58-5D57-0D4F-8202-BD8EDCA32D77}" sibTransId="{B175835D-C757-814D-93E8-96E69C973937}"/>
    <dgm:cxn modelId="{66F30A5A-96AB-0241-A4A5-6AEE6B39AFD7}" type="presOf" srcId="{FDDD6914-1A25-344F-ABD4-2375EA8E478B}" destId="{16FBC536-F710-CB4C-9589-9B3408895722}" srcOrd="0" destOrd="0" presId="urn:microsoft.com/office/officeart/2008/layout/VerticalCurvedList"/>
    <dgm:cxn modelId="{6062988B-6284-6B41-B7A2-C1BA03253C2F}" type="presOf" srcId="{22D27151-A620-6740-9532-EFD9BE942B3B}" destId="{0EDD4FB7-4E29-D343-BEAB-0708B932C111}" srcOrd="0" destOrd="0" presId="urn:microsoft.com/office/officeart/2008/layout/VerticalCurvedList"/>
    <dgm:cxn modelId="{EA2CBD90-54C1-804F-AFF8-12FBBBC58B8B}" srcId="{2FF9C8C7-F07E-C744-8C6F-9B7194EF2F98}" destId="{D20459F7-8EDB-1546-8AD9-1511FA559B18}" srcOrd="0" destOrd="0" parTransId="{6AD4DE15-39B7-694A-9785-3984DED4E9B3}" sibTransId="{22D27151-A620-6740-9532-EFD9BE942B3B}"/>
    <dgm:cxn modelId="{4C02A7A5-8E08-E94D-A0FB-3176BE4EE45D}" srcId="{2FF9C8C7-F07E-C744-8C6F-9B7194EF2F98}" destId="{FDDD6914-1A25-344F-ABD4-2375EA8E478B}" srcOrd="2" destOrd="0" parTransId="{1AA2831D-F70C-0146-ABD7-1BC108215044}" sibTransId="{9A1ACA25-B64B-8B43-833E-B5DAFEF6293B}"/>
    <dgm:cxn modelId="{963877C6-C893-9E40-BF2A-754CAB3D29F8}" type="presOf" srcId="{9F3DB757-B111-254D-B45A-B6B8831A2E85}" destId="{4D2A2F01-198E-1247-9987-73EB0D09C40D}" srcOrd="0" destOrd="0" presId="urn:microsoft.com/office/officeart/2008/layout/VerticalCurvedList"/>
    <dgm:cxn modelId="{C8AA20C7-41FD-3242-9965-B2FFB2511547}" type="presOf" srcId="{D20459F7-8EDB-1546-8AD9-1511FA559B18}" destId="{2828C524-579B-4446-8EFB-3EAC54AB018D}" srcOrd="0" destOrd="0" presId="urn:microsoft.com/office/officeart/2008/layout/VerticalCurvedList"/>
    <dgm:cxn modelId="{FE556FD7-C050-0F42-B375-F0C8EC1EE9BC}" type="presOf" srcId="{C17B1F6D-2C90-9640-9E16-C124D861E78D}" destId="{434B212F-2D07-1446-93B5-B136573474F6}" srcOrd="0" destOrd="0" presId="urn:microsoft.com/office/officeart/2008/layout/VerticalCurvedList"/>
    <dgm:cxn modelId="{D94DD1F7-9C75-6E43-835B-D318CE65E26D}" type="presOf" srcId="{83822BD2-1CED-4B48-A5DE-5A47338AC97C}" destId="{67A2E0C5-BE4C-204A-B967-02AEA6D96600}" srcOrd="0" destOrd="0" presId="urn:microsoft.com/office/officeart/2008/layout/VerticalCurvedList"/>
    <dgm:cxn modelId="{320194FB-439A-5846-81F3-E7AD7D91CBE2}" srcId="{2FF9C8C7-F07E-C744-8C6F-9B7194EF2F98}" destId="{83822BD2-1CED-4B48-A5DE-5A47338AC97C}" srcOrd="4" destOrd="0" parTransId="{6D9105F3-D34B-564A-9523-2885CD0CF635}" sibTransId="{07BECE6A-DC7A-5E4D-92EA-7A709D6747DE}"/>
    <dgm:cxn modelId="{2442F7FF-7C8E-E848-BF2D-410F8F259B15}" type="presOf" srcId="{5699F42F-ACFF-464B-8500-BB9FE47DAA47}" destId="{95D80FA9-0746-D240-BE19-557CB5BEA1C6}" srcOrd="0" destOrd="0" presId="urn:microsoft.com/office/officeart/2008/layout/VerticalCurvedList"/>
    <dgm:cxn modelId="{BAE0DAFF-EE82-DB4B-930B-A3C8D2F44799}" type="presParOf" srcId="{6D7A4155-1E03-174A-BFD6-8CFBC0F6DA41}" destId="{E139D40D-8DA1-E041-8900-3208B94FE078}" srcOrd="0" destOrd="0" presId="urn:microsoft.com/office/officeart/2008/layout/VerticalCurvedList"/>
    <dgm:cxn modelId="{1AF79B4F-9E88-9540-825B-15E4E2C269C3}" type="presParOf" srcId="{E139D40D-8DA1-E041-8900-3208B94FE078}" destId="{95077D82-7CEA-0A4B-BC97-B80103F2B779}" srcOrd="0" destOrd="0" presId="urn:microsoft.com/office/officeart/2008/layout/VerticalCurvedList"/>
    <dgm:cxn modelId="{A157E8DD-731F-7F40-A0BB-2BE6EBE5DA42}" type="presParOf" srcId="{95077D82-7CEA-0A4B-BC97-B80103F2B779}" destId="{71213309-973F-B54E-8D4E-DEC9F1A7E6CA}" srcOrd="0" destOrd="0" presId="urn:microsoft.com/office/officeart/2008/layout/VerticalCurvedList"/>
    <dgm:cxn modelId="{80336EBA-8D0C-AC46-911F-1EF1DFC61989}" type="presParOf" srcId="{95077D82-7CEA-0A4B-BC97-B80103F2B779}" destId="{0EDD4FB7-4E29-D343-BEAB-0708B932C111}" srcOrd="1" destOrd="0" presId="urn:microsoft.com/office/officeart/2008/layout/VerticalCurvedList"/>
    <dgm:cxn modelId="{B527E33E-0AE8-F643-98E1-AB66DBD194D1}" type="presParOf" srcId="{95077D82-7CEA-0A4B-BC97-B80103F2B779}" destId="{A0BB414E-75D0-504D-8852-0AD47326FA05}" srcOrd="2" destOrd="0" presId="urn:microsoft.com/office/officeart/2008/layout/VerticalCurvedList"/>
    <dgm:cxn modelId="{82140820-53BA-304C-8C07-FB43725EA927}" type="presParOf" srcId="{95077D82-7CEA-0A4B-BC97-B80103F2B779}" destId="{606F4420-4EFC-4C49-AC46-5DAE3000550E}" srcOrd="3" destOrd="0" presId="urn:microsoft.com/office/officeart/2008/layout/VerticalCurvedList"/>
    <dgm:cxn modelId="{80CE4AE2-9224-C840-8E44-7CD3814DC08A}" type="presParOf" srcId="{E139D40D-8DA1-E041-8900-3208B94FE078}" destId="{2828C524-579B-4446-8EFB-3EAC54AB018D}" srcOrd="1" destOrd="0" presId="urn:microsoft.com/office/officeart/2008/layout/VerticalCurvedList"/>
    <dgm:cxn modelId="{E87FE0C4-9C08-594E-A2CB-579A42586DCC}" type="presParOf" srcId="{E139D40D-8DA1-E041-8900-3208B94FE078}" destId="{3446FC35-B238-1749-B8D1-084A7DCC0492}" srcOrd="2" destOrd="0" presId="urn:microsoft.com/office/officeart/2008/layout/VerticalCurvedList"/>
    <dgm:cxn modelId="{186F1741-1F5D-7945-957C-7FCC1EA97578}" type="presParOf" srcId="{3446FC35-B238-1749-B8D1-084A7DCC0492}" destId="{0DC60721-3F12-A642-80A9-2F994F023232}" srcOrd="0" destOrd="0" presId="urn:microsoft.com/office/officeart/2008/layout/VerticalCurvedList"/>
    <dgm:cxn modelId="{849217ED-F9D4-F24B-800E-4E81FD039B3B}" type="presParOf" srcId="{E139D40D-8DA1-E041-8900-3208B94FE078}" destId="{434B212F-2D07-1446-93B5-B136573474F6}" srcOrd="3" destOrd="0" presId="urn:microsoft.com/office/officeart/2008/layout/VerticalCurvedList"/>
    <dgm:cxn modelId="{A212EE39-F352-E94F-B840-0706EDE09C18}" type="presParOf" srcId="{E139D40D-8DA1-E041-8900-3208B94FE078}" destId="{2D2DC425-6B87-9A4E-894F-24D31223A870}" srcOrd="4" destOrd="0" presId="urn:microsoft.com/office/officeart/2008/layout/VerticalCurvedList"/>
    <dgm:cxn modelId="{8BB3DD6D-E28D-3E41-B20C-140BAE58A8B9}" type="presParOf" srcId="{2D2DC425-6B87-9A4E-894F-24D31223A870}" destId="{4158D907-41A1-0E40-BB77-3146176A25DA}" srcOrd="0" destOrd="0" presId="urn:microsoft.com/office/officeart/2008/layout/VerticalCurvedList"/>
    <dgm:cxn modelId="{C9F494FA-E283-F841-A8DC-4C4B829CA4E6}" type="presParOf" srcId="{E139D40D-8DA1-E041-8900-3208B94FE078}" destId="{16FBC536-F710-CB4C-9589-9B3408895722}" srcOrd="5" destOrd="0" presId="urn:microsoft.com/office/officeart/2008/layout/VerticalCurvedList"/>
    <dgm:cxn modelId="{C74C2FDE-A305-BE49-981D-C575FBFEC599}" type="presParOf" srcId="{E139D40D-8DA1-E041-8900-3208B94FE078}" destId="{DABC475D-1F78-3F42-9D89-D77878E4ACE9}" srcOrd="6" destOrd="0" presId="urn:microsoft.com/office/officeart/2008/layout/VerticalCurvedList"/>
    <dgm:cxn modelId="{E7DB4C95-E697-0B47-B202-3551EC3B859A}" type="presParOf" srcId="{DABC475D-1F78-3F42-9D89-D77878E4ACE9}" destId="{758349A3-BCA3-6748-B3FC-75A9A805E797}" srcOrd="0" destOrd="0" presId="urn:microsoft.com/office/officeart/2008/layout/VerticalCurvedList"/>
    <dgm:cxn modelId="{10450E59-F893-E043-B3BC-6C96586BAAF9}" type="presParOf" srcId="{E139D40D-8DA1-E041-8900-3208B94FE078}" destId="{88519641-7E92-D646-9DB6-1EA574EDB9ED}" srcOrd="7" destOrd="0" presId="urn:microsoft.com/office/officeart/2008/layout/VerticalCurvedList"/>
    <dgm:cxn modelId="{E49ADC9A-D0EF-6447-82F8-ABF424C9C47B}" type="presParOf" srcId="{E139D40D-8DA1-E041-8900-3208B94FE078}" destId="{5EDF6ABC-31E4-E34D-B5A1-195A9656E610}" srcOrd="8" destOrd="0" presId="urn:microsoft.com/office/officeart/2008/layout/VerticalCurvedList"/>
    <dgm:cxn modelId="{9B71E8BE-D445-2943-818D-8E80302D0620}" type="presParOf" srcId="{5EDF6ABC-31E4-E34D-B5A1-195A9656E610}" destId="{63DA9246-F746-2441-9298-2B85141C1187}" srcOrd="0" destOrd="0" presId="urn:microsoft.com/office/officeart/2008/layout/VerticalCurvedList"/>
    <dgm:cxn modelId="{F356ABEB-F0C8-9C4B-B89C-94B69EB577B7}" type="presParOf" srcId="{E139D40D-8DA1-E041-8900-3208B94FE078}" destId="{67A2E0C5-BE4C-204A-B967-02AEA6D96600}" srcOrd="9" destOrd="0" presId="urn:microsoft.com/office/officeart/2008/layout/VerticalCurvedList"/>
    <dgm:cxn modelId="{56BC0959-31F2-B34E-83C9-C682058104E3}" type="presParOf" srcId="{E139D40D-8DA1-E041-8900-3208B94FE078}" destId="{025A17FB-3155-BB4B-9F0C-FA7332214E70}" srcOrd="10" destOrd="0" presId="urn:microsoft.com/office/officeart/2008/layout/VerticalCurvedList"/>
    <dgm:cxn modelId="{CE9B621D-A603-CF40-9986-48C9747DE4FA}" type="presParOf" srcId="{025A17FB-3155-BB4B-9F0C-FA7332214E70}" destId="{E34B89AA-260E-1443-8E39-2A2C275BECA8}" srcOrd="0" destOrd="0" presId="urn:microsoft.com/office/officeart/2008/layout/VerticalCurvedList"/>
    <dgm:cxn modelId="{65F2682C-B001-9344-9FD9-BD7FE43908EE}" type="presParOf" srcId="{E139D40D-8DA1-E041-8900-3208B94FE078}" destId="{4D2A2F01-198E-1247-9987-73EB0D09C40D}" srcOrd="11" destOrd="0" presId="urn:microsoft.com/office/officeart/2008/layout/VerticalCurvedList"/>
    <dgm:cxn modelId="{74F0E570-AB93-3145-BA94-3DC92D43F7FC}" type="presParOf" srcId="{E139D40D-8DA1-E041-8900-3208B94FE078}" destId="{B57C581F-96AF-AE4A-97E9-455229E818F7}" srcOrd="12" destOrd="0" presId="urn:microsoft.com/office/officeart/2008/layout/VerticalCurvedList"/>
    <dgm:cxn modelId="{DEE34805-A651-C647-AD31-CFD2C25AB358}" type="presParOf" srcId="{B57C581F-96AF-AE4A-97E9-455229E818F7}" destId="{0D276211-627A-7A42-BA3B-EFD2BA7A4462}" srcOrd="0" destOrd="0" presId="urn:microsoft.com/office/officeart/2008/layout/VerticalCurvedList"/>
    <dgm:cxn modelId="{554C197D-1599-AC4B-89AE-C623D745AEA5}" type="presParOf" srcId="{E139D40D-8DA1-E041-8900-3208B94FE078}" destId="{95D80FA9-0746-D240-BE19-557CB5BEA1C6}" srcOrd="13" destOrd="0" presId="urn:microsoft.com/office/officeart/2008/layout/VerticalCurvedList"/>
    <dgm:cxn modelId="{24E4FBF2-D3B3-AD44-8ADE-3762793EA659}" type="presParOf" srcId="{E139D40D-8DA1-E041-8900-3208B94FE078}" destId="{C4F0B9F1-4CC1-7147-A536-5977354A8095}" srcOrd="14" destOrd="0" presId="urn:microsoft.com/office/officeart/2008/layout/VerticalCurvedList"/>
    <dgm:cxn modelId="{A026EF41-B067-A649-B0A8-2E4ED46102AA}" type="presParOf" srcId="{C4F0B9F1-4CC1-7147-A536-5977354A8095}" destId="{187E8B81-7EA2-5044-B650-F3D7D80F038C}"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32F364C-ADEE-4AD8-812D-D0F3ADDB0BB5}" type="doc">
      <dgm:prSet loTypeId="urn:microsoft.com/office/officeart/2008/layout/VerticalCurvedList" loCatId="list" qsTypeId="urn:microsoft.com/office/officeart/2005/8/quickstyle/simple3" qsCatId="simple" csTypeId="urn:microsoft.com/office/officeart/2005/8/colors/accent3_3" csCatId="accent3" phldr="1"/>
      <dgm:spPr/>
      <dgm:t>
        <a:bodyPr/>
        <a:lstStyle/>
        <a:p>
          <a:endParaRPr lang="en-US"/>
        </a:p>
      </dgm:t>
    </dgm:pt>
    <dgm:pt modelId="{02E0C096-0236-4CA2-B53A-610E8BD60F92}">
      <dgm:prSet phldrT="[Text]"/>
      <dgm:spPr/>
      <dgm:t>
        <a:bodyPr/>
        <a:lstStyle/>
        <a:p>
          <a:pPr>
            <a:buFont typeface="Arial" panose="020B0604020202020204" pitchFamily="34" charset="0"/>
            <a:buChar char="•"/>
          </a:pPr>
          <a:r>
            <a:rPr lang="en-US" b="0" i="0">
              <a:effectLst/>
              <a:latin typeface="Source Sans Pro" panose="020B0503030403020204" pitchFamily="34" charset="0"/>
              <a:ea typeface="Source Sans Pro" panose="020B0503030403020204" pitchFamily="34" charset="0"/>
            </a:rPr>
            <a:t>Key features of digital marketing strategy</a:t>
          </a:r>
          <a:endParaRPr lang="vi-VN" b="0" i="0">
            <a:effectLst/>
            <a:latin typeface="Source Sans Pro" panose="020B0503030403020204" pitchFamily="34" charset="0"/>
            <a:ea typeface="Source Sans Pro" panose="020B0503030403020204" pitchFamily="34" charset="0"/>
          </a:endParaRPr>
        </a:p>
      </dgm:t>
    </dgm:pt>
    <dgm:pt modelId="{1989014F-24C3-42A2-8E91-9988E944A6E6}" type="parTrans" cxnId="{4D99427F-81A1-4E4F-9DCB-4F227788977B}">
      <dgm:prSet/>
      <dgm:spPr/>
      <dgm:t>
        <a:bodyPr/>
        <a:lstStyle/>
        <a:p>
          <a:endParaRPr lang="en-US"/>
        </a:p>
      </dgm:t>
    </dgm:pt>
    <dgm:pt modelId="{2E7659FA-442E-4BCD-AB8F-0C5B4693B697}" type="sibTrans" cxnId="{4D99427F-81A1-4E4F-9DCB-4F227788977B}">
      <dgm:prSet/>
      <dgm:spPr/>
      <dgm:t>
        <a:bodyPr/>
        <a:lstStyle/>
        <a:p>
          <a:endParaRPr lang="en-US"/>
        </a:p>
      </dgm:t>
    </dgm:pt>
    <dgm:pt modelId="{F9573FCA-15B1-4638-89C9-D3F5341FDB4D}">
      <dgm:prSet phldrT="[Text]"/>
      <dgm:spPr/>
      <dgm:t>
        <a:bodyPr/>
        <a:lstStyle/>
        <a:p>
          <a:pPr>
            <a:buFont typeface="Arial" panose="020B0604020202020204" pitchFamily="34" charset="0"/>
            <a:buChar char="•"/>
          </a:pPr>
          <a:r>
            <a:rPr lang="en-US">
              <a:latin typeface="Source Sans Pro" panose="020B0503030403020204" pitchFamily="34" charset="0"/>
              <a:ea typeface="Source Sans Pro" panose="020B0503030403020204" pitchFamily="34" charset="0"/>
            </a:rPr>
            <a:t>Different forms of functionality of digital presence</a:t>
          </a:r>
        </a:p>
      </dgm:t>
    </dgm:pt>
    <dgm:pt modelId="{DAD4499D-55CB-4306-9610-EF8208ED7A1B}" type="parTrans" cxnId="{7562EB27-DE75-42FC-820F-CD932A24E19C}">
      <dgm:prSet/>
      <dgm:spPr/>
      <dgm:t>
        <a:bodyPr/>
        <a:lstStyle/>
        <a:p>
          <a:endParaRPr lang="en-US"/>
        </a:p>
      </dgm:t>
    </dgm:pt>
    <dgm:pt modelId="{5C333820-B01D-41BA-9029-AC03B4650A62}" type="sibTrans" cxnId="{7562EB27-DE75-42FC-820F-CD932A24E19C}">
      <dgm:prSet/>
      <dgm:spPr/>
      <dgm:t>
        <a:bodyPr/>
        <a:lstStyle/>
        <a:p>
          <a:endParaRPr lang="en-US"/>
        </a:p>
      </dgm:t>
    </dgm:pt>
    <dgm:pt modelId="{749A55B5-20A2-4372-8BFB-EBF45922EB8D}">
      <dgm:prSet phldrT="[Text]"/>
      <dgm:spPr/>
      <dgm:t>
        <a:bodyPr/>
        <a:lstStyle/>
        <a:p>
          <a:pPr>
            <a:buFont typeface="Arial" panose="020B0604020202020204" pitchFamily="34" charset="0"/>
            <a:buChar char="•"/>
          </a:pPr>
          <a:r>
            <a:rPr lang="en-US">
              <a:latin typeface="Source Sans Pro" panose="020B0503030403020204" pitchFamily="34" charset="0"/>
              <a:ea typeface="Source Sans Pro" panose="020B0503030403020204" pitchFamily="34" charset="0"/>
            </a:rPr>
            <a:t>Challenges in developing and managing digital marketing strategy</a:t>
          </a:r>
        </a:p>
      </dgm:t>
    </dgm:pt>
    <dgm:pt modelId="{B429E477-3218-4B97-8D7D-9F668B820DDE}" type="parTrans" cxnId="{4774544E-63EC-48BE-B263-A10C1A86D476}">
      <dgm:prSet/>
      <dgm:spPr/>
      <dgm:t>
        <a:bodyPr/>
        <a:lstStyle/>
        <a:p>
          <a:endParaRPr lang="en-US"/>
        </a:p>
      </dgm:t>
    </dgm:pt>
    <dgm:pt modelId="{C0A333C3-9D0B-435C-AF1D-640B2A5ACEA8}" type="sibTrans" cxnId="{4774544E-63EC-48BE-B263-A10C1A86D476}">
      <dgm:prSet/>
      <dgm:spPr/>
      <dgm:t>
        <a:bodyPr/>
        <a:lstStyle/>
        <a:p>
          <a:endParaRPr lang="en-US"/>
        </a:p>
      </dgm:t>
    </dgm:pt>
    <dgm:pt modelId="{13CDD91A-EDF8-4115-B5A7-6EBCD73C0316}">
      <dgm:prSet/>
      <dgm:spPr/>
      <dgm:t>
        <a:bodyPr/>
        <a:lstStyle/>
        <a:p>
          <a:r>
            <a:rPr lang="en-US" b="0" i="0">
              <a:effectLst/>
              <a:latin typeface="Source Sans Pro" panose="020B0503030403020204" pitchFamily="34" charset="0"/>
              <a:ea typeface="Source Sans Pro" panose="020B0503030403020204" pitchFamily="34" charset="0"/>
            </a:rPr>
            <a:t>A strategic framework for developing a digital marketing strategy</a:t>
          </a:r>
          <a:endParaRPr lang="en-US">
            <a:latin typeface="Source Sans Pro" panose="020B0503030403020204" pitchFamily="34" charset="0"/>
            <a:ea typeface="Source Sans Pro" panose="020B0503030403020204" pitchFamily="34" charset="0"/>
          </a:endParaRPr>
        </a:p>
      </dgm:t>
    </dgm:pt>
    <dgm:pt modelId="{D17F8F13-4936-464D-B916-325F0573F9DE}" type="parTrans" cxnId="{A7331869-B081-43CB-90AA-9A646BF0D15F}">
      <dgm:prSet/>
      <dgm:spPr/>
      <dgm:t>
        <a:bodyPr/>
        <a:lstStyle/>
        <a:p>
          <a:endParaRPr lang="en-US"/>
        </a:p>
      </dgm:t>
    </dgm:pt>
    <dgm:pt modelId="{7B9C40E0-AF4B-4AE0-BD56-B923546335BF}" type="sibTrans" cxnId="{A7331869-B081-43CB-90AA-9A646BF0D15F}">
      <dgm:prSet/>
      <dgm:spPr/>
      <dgm:t>
        <a:bodyPr/>
        <a:lstStyle/>
        <a:p>
          <a:endParaRPr lang="en-US"/>
        </a:p>
      </dgm:t>
    </dgm:pt>
    <dgm:pt modelId="{16B322FD-248E-48FE-A703-8955E2B29E41}" type="pres">
      <dgm:prSet presAssocID="{832F364C-ADEE-4AD8-812D-D0F3ADDB0BB5}" presName="Name0" presStyleCnt="0">
        <dgm:presLayoutVars>
          <dgm:chMax val="7"/>
          <dgm:chPref val="7"/>
          <dgm:dir/>
        </dgm:presLayoutVars>
      </dgm:prSet>
      <dgm:spPr/>
    </dgm:pt>
    <dgm:pt modelId="{06F00B58-C599-40BF-8BCA-09F1C973A0C4}" type="pres">
      <dgm:prSet presAssocID="{832F364C-ADEE-4AD8-812D-D0F3ADDB0BB5}" presName="Name1" presStyleCnt="0"/>
      <dgm:spPr/>
    </dgm:pt>
    <dgm:pt modelId="{70E8112F-21E7-43F0-9B27-95B3EE75A6AE}" type="pres">
      <dgm:prSet presAssocID="{832F364C-ADEE-4AD8-812D-D0F3ADDB0BB5}" presName="cycle" presStyleCnt="0"/>
      <dgm:spPr/>
    </dgm:pt>
    <dgm:pt modelId="{E128C843-D29A-4C5D-A49B-8A66CE4A6B62}" type="pres">
      <dgm:prSet presAssocID="{832F364C-ADEE-4AD8-812D-D0F3ADDB0BB5}" presName="srcNode" presStyleLbl="node1" presStyleIdx="0" presStyleCnt="4"/>
      <dgm:spPr/>
    </dgm:pt>
    <dgm:pt modelId="{1D80716E-A7BF-4F46-BBA1-BCCF43C951CF}" type="pres">
      <dgm:prSet presAssocID="{832F364C-ADEE-4AD8-812D-D0F3ADDB0BB5}" presName="conn" presStyleLbl="parChTrans1D2" presStyleIdx="0" presStyleCnt="1"/>
      <dgm:spPr/>
    </dgm:pt>
    <dgm:pt modelId="{70526A97-A037-404B-8DCD-5EED44300024}" type="pres">
      <dgm:prSet presAssocID="{832F364C-ADEE-4AD8-812D-D0F3ADDB0BB5}" presName="extraNode" presStyleLbl="node1" presStyleIdx="0" presStyleCnt="4"/>
      <dgm:spPr/>
    </dgm:pt>
    <dgm:pt modelId="{D9DE6F5F-ABCF-4978-9F69-FD1A41835E6F}" type="pres">
      <dgm:prSet presAssocID="{832F364C-ADEE-4AD8-812D-D0F3ADDB0BB5}" presName="dstNode" presStyleLbl="node1" presStyleIdx="0" presStyleCnt="4"/>
      <dgm:spPr/>
    </dgm:pt>
    <dgm:pt modelId="{2D2B9804-CB14-4A49-B3C3-5D269194D4A9}" type="pres">
      <dgm:prSet presAssocID="{02E0C096-0236-4CA2-B53A-610E8BD60F92}" presName="text_1" presStyleLbl="node1" presStyleIdx="0" presStyleCnt="4">
        <dgm:presLayoutVars>
          <dgm:bulletEnabled val="1"/>
        </dgm:presLayoutVars>
      </dgm:prSet>
      <dgm:spPr/>
    </dgm:pt>
    <dgm:pt modelId="{B25C8308-D813-474A-B51B-B2B6079B0C36}" type="pres">
      <dgm:prSet presAssocID="{02E0C096-0236-4CA2-B53A-610E8BD60F92}" presName="accent_1" presStyleCnt="0"/>
      <dgm:spPr/>
    </dgm:pt>
    <dgm:pt modelId="{5AE2556C-2B66-413B-83CD-B981DDA99FEA}" type="pres">
      <dgm:prSet presAssocID="{02E0C096-0236-4CA2-B53A-610E8BD60F92}" presName="accentRepeatNode" presStyleLbl="solidFgAcc1" presStyleIdx="0" presStyleCnt="4"/>
      <dgm:spPr/>
    </dgm:pt>
    <dgm:pt modelId="{BFE8942C-5849-4EED-B5AA-9B3FC7037CB5}" type="pres">
      <dgm:prSet presAssocID="{F9573FCA-15B1-4638-89C9-D3F5341FDB4D}" presName="text_2" presStyleLbl="node1" presStyleIdx="1" presStyleCnt="4">
        <dgm:presLayoutVars>
          <dgm:bulletEnabled val="1"/>
        </dgm:presLayoutVars>
      </dgm:prSet>
      <dgm:spPr/>
    </dgm:pt>
    <dgm:pt modelId="{42994336-DBD4-4BDF-B33D-1215A62071DC}" type="pres">
      <dgm:prSet presAssocID="{F9573FCA-15B1-4638-89C9-D3F5341FDB4D}" presName="accent_2" presStyleCnt="0"/>
      <dgm:spPr/>
    </dgm:pt>
    <dgm:pt modelId="{5E6F36E6-67C3-4751-8BF4-D6EB5696FB69}" type="pres">
      <dgm:prSet presAssocID="{F9573FCA-15B1-4638-89C9-D3F5341FDB4D}" presName="accentRepeatNode" presStyleLbl="solidFgAcc1" presStyleIdx="1" presStyleCnt="4"/>
      <dgm:spPr/>
    </dgm:pt>
    <dgm:pt modelId="{0DEA89DA-9B54-4999-B730-961562E66BBB}" type="pres">
      <dgm:prSet presAssocID="{749A55B5-20A2-4372-8BFB-EBF45922EB8D}" presName="text_3" presStyleLbl="node1" presStyleIdx="2" presStyleCnt="4">
        <dgm:presLayoutVars>
          <dgm:bulletEnabled val="1"/>
        </dgm:presLayoutVars>
      </dgm:prSet>
      <dgm:spPr/>
    </dgm:pt>
    <dgm:pt modelId="{3D903D7C-5A1F-46B4-9634-63AF1EFEC6AA}" type="pres">
      <dgm:prSet presAssocID="{749A55B5-20A2-4372-8BFB-EBF45922EB8D}" presName="accent_3" presStyleCnt="0"/>
      <dgm:spPr/>
    </dgm:pt>
    <dgm:pt modelId="{D559973D-BCAC-429E-BEFE-2C945AD0527C}" type="pres">
      <dgm:prSet presAssocID="{749A55B5-20A2-4372-8BFB-EBF45922EB8D}" presName="accentRepeatNode" presStyleLbl="solidFgAcc1" presStyleIdx="2" presStyleCnt="4"/>
      <dgm:spPr/>
    </dgm:pt>
    <dgm:pt modelId="{47286645-C27C-4C66-906F-FAB735D02195}" type="pres">
      <dgm:prSet presAssocID="{13CDD91A-EDF8-4115-B5A7-6EBCD73C0316}" presName="text_4" presStyleLbl="node1" presStyleIdx="3" presStyleCnt="4">
        <dgm:presLayoutVars>
          <dgm:bulletEnabled val="1"/>
        </dgm:presLayoutVars>
      </dgm:prSet>
      <dgm:spPr/>
    </dgm:pt>
    <dgm:pt modelId="{A27B8D71-47F7-4DD8-B200-51DAEC4C1835}" type="pres">
      <dgm:prSet presAssocID="{13CDD91A-EDF8-4115-B5A7-6EBCD73C0316}" presName="accent_4" presStyleCnt="0"/>
      <dgm:spPr/>
    </dgm:pt>
    <dgm:pt modelId="{2D37DD5D-03CD-41A0-82F7-DD5CF1E2C98D}" type="pres">
      <dgm:prSet presAssocID="{13CDD91A-EDF8-4115-B5A7-6EBCD73C0316}" presName="accentRepeatNode" presStyleLbl="solidFgAcc1" presStyleIdx="3" presStyleCnt="4"/>
      <dgm:spPr/>
    </dgm:pt>
  </dgm:ptLst>
  <dgm:cxnLst>
    <dgm:cxn modelId="{7562EB27-DE75-42FC-820F-CD932A24E19C}" srcId="{832F364C-ADEE-4AD8-812D-D0F3ADDB0BB5}" destId="{F9573FCA-15B1-4638-89C9-D3F5341FDB4D}" srcOrd="1" destOrd="0" parTransId="{DAD4499D-55CB-4306-9610-EF8208ED7A1B}" sibTransId="{5C333820-B01D-41BA-9029-AC03B4650A62}"/>
    <dgm:cxn modelId="{9A287E2B-E437-4532-BA07-756D804970E0}" type="presOf" srcId="{832F364C-ADEE-4AD8-812D-D0F3ADDB0BB5}" destId="{16B322FD-248E-48FE-A703-8955E2B29E41}" srcOrd="0" destOrd="0" presId="urn:microsoft.com/office/officeart/2008/layout/VerticalCurvedList"/>
    <dgm:cxn modelId="{A7331869-B081-43CB-90AA-9A646BF0D15F}" srcId="{832F364C-ADEE-4AD8-812D-D0F3ADDB0BB5}" destId="{13CDD91A-EDF8-4115-B5A7-6EBCD73C0316}" srcOrd="3" destOrd="0" parTransId="{D17F8F13-4936-464D-B916-325F0573F9DE}" sibTransId="{7B9C40E0-AF4B-4AE0-BD56-B923546335BF}"/>
    <dgm:cxn modelId="{D6F49B69-AADD-4829-85EA-FE1F1F86FC81}" type="presOf" srcId="{F9573FCA-15B1-4638-89C9-D3F5341FDB4D}" destId="{BFE8942C-5849-4EED-B5AA-9B3FC7037CB5}" srcOrd="0" destOrd="0" presId="urn:microsoft.com/office/officeart/2008/layout/VerticalCurvedList"/>
    <dgm:cxn modelId="{4774544E-63EC-48BE-B263-A10C1A86D476}" srcId="{832F364C-ADEE-4AD8-812D-D0F3ADDB0BB5}" destId="{749A55B5-20A2-4372-8BFB-EBF45922EB8D}" srcOrd="2" destOrd="0" parTransId="{B429E477-3218-4B97-8D7D-9F668B820DDE}" sibTransId="{C0A333C3-9D0B-435C-AF1D-640B2A5ACEA8}"/>
    <dgm:cxn modelId="{2F6F4377-07E0-4707-92B6-3EF5A03ECC99}" type="presOf" srcId="{02E0C096-0236-4CA2-B53A-610E8BD60F92}" destId="{2D2B9804-CB14-4A49-B3C3-5D269194D4A9}" srcOrd="0" destOrd="0" presId="urn:microsoft.com/office/officeart/2008/layout/VerticalCurvedList"/>
    <dgm:cxn modelId="{3E560959-79FE-4617-99B6-E05062E9499F}" type="presOf" srcId="{13CDD91A-EDF8-4115-B5A7-6EBCD73C0316}" destId="{47286645-C27C-4C66-906F-FAB735D02195}" srcOrd="0" destOrd="0" presId="urn:microsoft.com/office/officeart/2008/layout/VerticalCurvedList"/>
    <dgm:cxn modelId="{4D99427F-81A1-4E4F-9DCB-4F227788977B}" srcId="{832F364C-ADEE-4AD8-812D-D0F3ADDB0BB5}" destId="{02E0C096-0236-4CA2-B53A-610E8BD60F92}" srcOrd="0" destOrd="0" parTransId="{1989014F-24C3-42A2-8E91-9988E944A6E6}" sibTransId="{2E7659FA-442E-4BCD-AB8F-0C5B4693B697}"/>
    <dgm:cxn modelId="{7CF36BC5-BCDE-44A1-A343-7330F5259859}" type="presOf" srcId="{2E7659FA-442E-4BCD-AB8F-0C5B4693B697}" destId="{1D80716E-A7BF-4F46-BBA1-BCCF43C951CF}" srcOrd="0" destOrd="0" presId="urn:microsoft.com/office/officeart/2008/layout/VerticalCurvedList"/>
    <dgm:cxn modelId="{178389DB-192D-4FC6-A379-A50751182275}" type="presOf" srcId="{749A55B5-20A2-4372-8BFB-EBF45922EB8D}" destId="{0DEA89DA-9B54-4999-B730-961562E66BBB}" srcOrd="0" destOrd="0" presId="urn:microsoft.com/office/officeart/2008/layout/VerticalCurvedList"/>
    <dgm:cxn modelId="{08C991FF-1034-4BBF-9B94-C8771F2001A4}" type="presParOf" srcId="{16B322FD-248E-48FE-A703-8955E2B29E41}" destId="{06F00B58-C599-40BF-8BCA-09F1C973A0C4}" srcOrd="0" destOrd="0" presId="urn:microsoft.com/office/officeart/2008/layout/VerticalCurvedList"/>
    <dgm:cxn modelId="{0267063D-A0AF-4DD1-8F05-C1D1E44A4499}" type="presParOf" srcId="{06F00B58-C599-40BF-8BCA-09F1C973A0C4}" destId="{70E8112F-21E7-43F0-9B27-95B3EE75A6AE}" srcOrd="0" destOrd="0" presId="urn:microsoft.com/office/officeart/2008/layout/VerticalCurvedList"/>
    <dgm:cxn modelId="{14AE9FDA-CD36-48E9-ACC7-709D5DA09991}" type="presParOf" srcId="{70E8112F-21E7-43F0-9B27-95B3EE75A6AE}" destId="{E128C843-D29A-4C5D-A49B-8A66CE4A6B62}" srcOrd="0" destOrd="0" presId="urn:microsoft.com/office/officeart/2008/layout/VerticalCurvedList"/>
    <dgm:cxn modelId="{E23F0D1B-609D-4B46-844A-9FC794C6AC35}" type="presParOf" srcId="{70E8112F-21E7-43F0-9B27-95B3EE75A6AE}" destId="{1D80716E-A7BF-4F46-BBA1-BCCF43C951CF}" srcOrd="1" destOrd="0" presId="urn:microsoft.com/office/officeart/2008/layout/VerticalCurvedList"/>
    <dgm:cxn modelId="{C657A869-1CAC-415B-89F2-8A2F4E838095}" type="presParOf" srcId="{70E8112F-21E7-43F0-9B27-95B3EE75A6AE}" destId="{70526A97-A037-404B-8DCD-5EED44300024}" srcOrd="2" destOrd="0" presId="urn:microsoft.com/office/officeart/2008/layout/VerticalCurvedList"/>
    <dgm:cxn modelId="{C04A3BA1-6B77-4B95-84EC-581B09D47D9D}" type="presParOf" srcId="{70E8112F-21E7-43F0-9B27-95B3EE75A6AE}" destId="{D9DE6F5F-ABCF-4978-9F69-FD1A41835E6F}" srcOrd="3" destOrd="0" presId="urn:microsoft.com/office/officeart/2008/layout/VerticalCurvedList"/>
    <dgm:cxn modelId="{7CBBC927-7858-47D5-A1B7-7A96F3B52841}" type="presParOf" srcId="{06F00B58-C599-40BF-8BCA-09F1C973A0C4}" destId="{2D2B9804-CB14-4A49-B3C3-5D269194D4A9}" srcOrd="1" destOrd="0" presId="urn:microsoft.com/office/officeart/2008/layout/VerticalCurvedList"/>
    <dgm:cxn modelId="{7FDCEF7A-F292-41F0-BCFD-4EFA30D966B3}" type="presParOf" srcId="{06F00B58-C599-40BF-8BCA-09F1C973A0C4}" destId="{B25C8308-D813-474A-B51B-B2B6079B0C36}" srcOrd="2" destOrd="0" presId="urn:microsoft.com/office/officeart/2008/layout/VerticalCurvedList"/>
    <dgm:cxn modelId="{8BA8C9D9-8E2E-4687-A47E-755F6392E450}" type="presParOf" srcId="{B25C8308-D813-474A-B51B-B2B6079B0C36}" destId="{5AE2556C-2B66-413B-83CD-B981DDA99FEA}" srcOrd="0" destOrd="0" presId="urn:microsoft.com/office/officeart/2008/layout/VerticalCurvedList"/>
    <dgm:cxn modelId="{9C1EB6F0-CEF0-44F0-B3F0-E8DBEABB51FF}" type="presParOf" srcId="{06F00B58-C599-40BF-8BCA-09F1C973A0C4}" destId="{BFE8942C-5849-4EED-B5AA-9B3FC7037CB5}" srcOrd="3" destOrd="0" presId="urn:microsoft.com/office/officeart/2008/layout/VerticalCurvedList"/>
    <dgm:cxn modelId="{C8DC6D06-5A27-4F6B-9090-2991CC092831}" type="presParOf" srcId="{06F00B58-C599-40BF-8BCA-09F1C973A0C4}" destId="{42994336-DBD4-4BDF-B33D-1215A62071DC}" srcOrd="4" destOrd="0" presId="urn:microsoft.com/office/officeart/2008/layout/VerticalCurvedList"/>
    <dgm:cxn modelId="{0422F559-973F-4DDE-9598-20B967E9B1AD}" type="presParOf" srcId="{42994336-DBD4-4BDF-B33D-1215A62071DC}" destId="{5E6F36E6-67C3-4751-8BF4-D6EB5696FB69}" srcOrd="0" destOrd="0" presId="urn:microsoft.com/office/officeart/2008/layout/VerticalCurvedList"/>
    <dgm:cxn modelId="{638B254B-E3B8-403A-A3C5-68CF9BC98BB7}" type="presParOf" srcId="{06F00B58-C599-40BF-8BCA-09F1C973A0C4}" destId="{0DEA89DA-9B54-4999-B730-961562E66BBB}" srcOrd="5" destOrd="0" presId="urn:microsoft.com/office/officeart/2008/layout/VerticalCurvedList"/>
    <dgm:cxn modelId="{E534713C-26B9-4CE7-9FB8-AF67B03D7EDB}" type="presParOf" srcId="{06F00B58-C599-40BF-8BCA-09F1C973A0C4}" destId="{3D903D7C-5A1F-46B4-9634-63AF1EFEC6AA}" srcOrd="6" destOrd="0" presId="urn:microsoft.com/office/officeart/2008/layout/VerticalCurvedList"/>
    <dgm:cxn modelId="{0597D327-76D0-453B-82B8-00F1DB06EF26}" type="presParOf" srcId="{3D903D7C-5A1F-46B4-9634-63AF1EFEC6AA}" destId="{D559973D-BCAC-429E-BEFE-2C945AD0527C}" srcOrd="0" destOrd="0" presId="urn:microsoft.com/office/officeart/2008/layout/VerticalCurvedList"/>
    <dgm:cxn modelId="{0D2000CF-2287-42A7-A8F6-ED8419676BB4}" type="presParOf" srcId="{06F00B58-C599-40BF-8BCA-09F1C973A0C4}" destId="{47286645-C27C-4C66-906F-FAB735D02195}" srcOrd="7" destOrd="0" presId="urn:microsoft.com/office/officeart/2008/layout/VerticalCurvedList"/>
    <dgm:cxn modelId="{9D6761D4-9BB2-4CD7-91FE-4393F0988BBE}" type="presParOf" srcId="{06F00B58-C599-40BF-8BCA-09F1C973A0C4}" destId="{A27B8D71-47F7-4DD8-B200-51DAEC4C1835}" srcOrd="8" destOrd="0" presId="urn:microsoft.com/office/officeart/2008/layout/VerticalCurvedList"/>
    <dgm:cxn modelId="{80AAC3E8-9B23-4CFC-BF27-97F61587636E}" type="presParOf" srcId="{A27B8D71-47F7-4DD8-B200-51DAEC4C1835}" destId="{2D37DD5D-03CD-41A0-82F7-DD5CF1E2C98D}"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EDD4FB7-4E29-D343-BEAB-0708B932C111}">
      <dsp:nvSpPr>
        <dsp:cNvPr id="0" name=""/>
        <dsp:cNvSpPr/>
      </dsp:nvSpPr>
      <dsp:spPr>
        <a:xfrm>
          <a:off x="-5372465" y="-822704"/>
          <a:ext cx="6397177" cy="6397177"/>
        </a:xfrm>
        <a:prstGeom prst="blockArc">
          <a:avLst>
            <a:gd name="adj1" fmla="val 18900000"/>
            <a:gd name="adj2" fmla="val 2700000"/>
            <a:gd name="adj3" fmla="val 338"/>
          </a:avLst>
        </a:prstGeom>
        <a:noFill/>
        <a:ln w="12700" cap="flat" cmpd="sng" algn="ctr">
          <a:solidFill>
            <a:srgbClr val="467A78"/>
          </a:solidFill>
          <a:prstDash val="solid"/>
          <a:miter lim="800000"/>
        </a:ln>
        <a:effectLst/>
      </dsp:spPr>
      <dsp:style>
        <a:lnRef idx="2">
          <a:scrgbClr r="0" g="0" b="0"/>
        </a:lnRef>
        <a:fillRef idx="0">
          <a:scrgbClr r="0" g="0" b="0"/>
        </a:fillRef>
        <a:effectRef idx="0">
          <a:scrgbClr r="0" g="0" b="0"/>
        </a:effectRef>
        <a:fontRef idx="minor"/>
      </dsp:style>
    </dsp:sp>
    <dsp:sp modelId="{2828C524-579B-4446-8EFB-3EAC54AB018D}">
      <dsp:nvSpPr>
        <dsp:cNvPr id="0" name=""/>
        <dsp:cNvSpPr/>
      </dsp:nvSpPr>
      <dsp:spPr>
        <a:xfrm>
          <a:off x="536475" y="365316"/>
          <a:ext cx="9913075" cy="731012"/>
        </a:xfrm>
        <a:prstGeom prst="rect">
          <a:avLst/>
        </a:prstGeom>
        <a:solidFill>
          <a:schemeClr val="bg2"/>
        </a:solidFill>
        <a:ln w="12700" cap="flat" cmpd="sng" algn="ctr">
          <a:solidFill>
            <a:srgbClr val="467A78"/>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80241" tIns="81280" rIns="81280" bIns="81280" numCol="1" spcCol="1270" anchor="ctr" anchorCtr="0">
          <a:noAutofit/>
        </a:bodyPr>
        <a:lstStyle/>
        <a:p>
          <a:pPr marL="0" lvl="0" indent="0" algn="l" defTabSz="1422400">
            <a:lnSpc>
              <a:spcPct val="90000"/>
            </a:lnSpc>
            <a:spcBef>
              <a:spcPct val="0"/>
            </a:spcBef>
            <a:spcAft>
              <a:spcPct val="35000"/>
            </a:spcAft>
            <a:buNone/>
          </a:pPr>
          <a:endParaRPr lang="en-GB" sz="3200" b="1" i="0" kern="1200">
            <a:solidFill>
              <a:srgbClr val="467A78"/>
            </a:solidFill>
            <a:latin typeface="Source Sans Pro" panose="020B0503030403020204" pitchFamily="34" charset="0"/>
            <a:ea typeface="Source Sans Pro" panose="020B0503030403020204" pitchFamily="34" charset="0"/>
          </a:endParaRPr>
        </a:p>
      </dsp:txBody>
      <dsp:txXfrm>
        <a:off x="536475" y="365316"/>
        <a:ext cx="9913075" cy="731012"/>
      </dsp:txXfrm>
    </dsp:sp>
    <dsp:sp modelId="{0DC60721-3F12-A642-80A9-2F994F023232}">
      <dsp:nvSpPr>
        <dsp:cNvPr id="0" name=""/>
        <dsp:cNvSpPr/>
      </dsp:nvSpPr>
      <dsp:spPr>
        <a:xfrm>
          <a:off x="79592" y="273939"/>
          <a:ext cx="913765" cy="913765"/>
        </a:xfrm>
        <a:prstGeom prst="ellipse">
          <a:avLst/>
        </a:prstGeom>
        <a:solidFill>
          <a:schemeClr val="lt1">
            <a:hueOff val="0"/>
            <a:satOff val="0"/>
            <a:lumOff val="0"/>
            <a:alphaOff val="0"/>
          </a:schemeClr>
        </a:solidFill>
        <a:ln w="12700" cap="flat" cmpd="sng" algn="ctr">
          <a:solidFill>
            <a:srgbClr val="467A78"/>
          </a:solidFill>
          <a:prstDash val="solid"/>
          <a:miter lim="800000"/>
        </a:ln>
        <a:effectLst/>
      </dsp:spPr>
      <dsp:style>
        <a:lnRef idx="2">
          <a:scrgbClr r="0" g="0" b="0"/>
        </a:lnRef>
        <a:fillRef idx="1">
          <a:scrgbClr r="0" g="0" b="0"/>
        </a:fillRef>
        <a:effectRef idx="0">
          <a:scrgbClr r="0" g="0" b="0"/>
        </a:effectRef>
        <a:fontRef idx="minor"/>
      </dsp:style>
    </dsp:sp>
    <dsp:sp modelId="{434B212F-2D07-1446-93B5-B136573474F6}">
      <dsp:nvSpPr>
        <dsp:cNvPr id="0" name=""/>
        <dsp:cNvSpPr/>
      </dsp:nvSpPr>
      <dsp:spPr>
        <a:xfrm>
          <a:off x="955581" y="1462024"/>
          <a:ext cx="9493969" cy="731012"/>
        </a:xfrm>
        <a:prstGeom prst="rect">
          <a:avLst/>
        </a:prstGeom>
        <a:solidFill>
          <a:schemeClr val="bg2"/>
        </a:solidFill>
        <a:ln w="12700" cap="flat" cmpd="sng" algn="ctr">
          <a:solidFill>
            <a:srgbClr val="467A78"/>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80241" tIns="81280" rIns="81280" bIns="81280" numCol="1" spcCol="1270" anchor="ctr" anchorCtr="0">
          <a:noAutofit/>
        </a:bodyPr>
        <a:lstStyle/>
        <a:p>
          <a:pPr marL="0" lvl="0" indent="0" algn="l" defTabSz="1422400">
            <a:lnSpc>
              <a:spcPct val="90000"/>
            </a:lnSpc>
            <a:spcBef>
              <a:spcPct val="0"/>
            </a:spcBef>
            <a:spcAft>
              <a:spcPct val="35000"/>
            </a:spcAft>
            <a:buNone/>
          </a:pPr>
          <a:endParaRPr lang="en-GB" sz="3200" b="1" i="0" kern="1200">
            <a:solidFill>
              <a:srgbClr val="467A78"/>
            </a:solidFill>
          </a:endParaRPr>
        </a:p>
      </dsp:txBody>
      <dsp:txXfrm>
        <a:off x="955581" y="1462024"/>
        <a:ext cx="9493969" cy="731012"/>
      </dsp:txXfrm>
    </dsp:sp>
    <dsp:sp modelId="{4158D907-41A1-0E40-BB77-3146176A25DA}">
      <dsp:nvSpPr>
        <dsp:cNvPr id="0" name=""/>
        <dsp:cNvSpPr/>
      </dsp:nvSpPr>
      <dsp:spPr>
        <a:xfrm>
          <a:off x="498698" y="1370647"/>
          <a:ext cx="913765" cy="913765"/>
        </a:xfrm>
        <a:prstGeom prst="ellipse">
          <a:avLst/>
        </a:prstGeom>
        <a:solidFill>
          <a:schemeClr val="lt1">
            <a:hueOff val="0"/>
            <a:satOff val="0"/>
            <a:lumOff val="0"/>
            <a:alphaOff val="0"/>
          </a:schemeClr>
        </a:solidFill>
        <a:ln w="12700" cap="flat" cmpd="sng" algn="ctr">
          <a:solidFill>
            <a:srgbClr val="467A78"/>
          </a:solidFill>
          <a:prstDash val="solid"/>
          <a:miter lim="800000"/>
        </a:ln>
        <a:effectLst/>
      </dsp:spPr>
      <dsp:style>
        <a:lnRef idx="2">
          <a:scrgbClr r="0" g="0" b="0"/>
        </a:lnRef>
        <a:fillRef idx="1">
          <a:scrgbClr r="0" g="0" b="0"/>
        </a:fillRef>
        <a:effectRef idx="0">
          <a:scrgbClr r="0" g="0" b="0"/>
        </a:effectRef>
        <a:fontRef idx="minor"/>
      </dsp:style>
    </dsp:sp>
    <dsp:sp modelId="{16FBC536-F710-CB4C-9589-9B3408895722}">
      <dsp:nvSpPr>
        <dsp:cNvPr id="0" name=""/>
        <dsp:cNvSpPr/>
      </dsp:nvSpPr>
      <dsp:spPr>
        <a:xfrm>
          <a:off x="955581" y="2558732"/>
          <a:ext cx="9493969" cy="731012"/>
        </a:xfrm>
        <a:prstGeom prst="rect">
          <a:avLst/>
        </a:prstGeom>
        <a:solidFill>
          <a:schemeClr val="bg2"/>
        </a:solidFill>
        <a:ln w="12700" cap="flat" cmpd="sng" algn="ctr">
          <a:solidFill>
            <a:srgbClr val="467A78"/>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80241" tIns="81280" rIns="81280" bIns="81280" numCol="1" spcCol="1270" anchor="ctr" anchorCtr="0">
          <a:noAutofit/>
        </a:bodyPr>
        <a:lstStyle/>
        <a:p>
          <a:pPr marL="0" lvl="0" indent="0" algn="l" defTabSz="1422400">
            <a:lnSpc>
              <a:spcPct val="90000"/>
            </a:lnSpc>
            <a:spcBef>
              <a:spcPct val="0"/>
            </a:spcBef>
            <a:spcAft>
              <a:spcPct val="35000"/>
            </a:spcAft>
            <a:buNone/>
          </a:pPr>
          <a:endParaRPr lang="en-GB" sz="3200" b="1" i="0" kern="1200">
            <a:solidFill>
              <a:srgbClr val="467A78"/>
            </a:solidFill>
          </a:endParaRPr>
        </a:p>
      </dsp:txBody>
      <dsp:txXfrm>
        <a:off x="955581" y="2558732"/>
        <a:ext cx="9493969" cy="731012"/>
      </dsp:txXfrm>
    </dsp:sp>
    <dsp:sp modelId="{758349A3-BCA3-6748-B3FC-75A9A805E797}">
      <dsp:nvSpPr>
        <dsp:cNvPr id="0" name=""/>
        <dsp:cNvSpPr/>
      </dsp:nvSpPr>
      <dsp:spPr>
        <a:xfrm>
          <a:off x="498698" y="2467356"/>
          <a:ext cx="913765" cy="913765"/>
        </a:xfrm>
        <a:prstGeom prst="ellipse">
          <a:avLst/>
        </a:prstGeom>
        <a:solidFill>
          <a:schemeClr val="lt1">
            <a:hueOff val="0"/>
            <a:satOff val="0"/>
            <a:lumOff val="0"/>
            <a:alphaOff val="0"/>
          </a:schemeClr>
        </a:solidFill>
        <a:ln w="12700" cap="flat" cmpd="sng" algn="ctr">
          <a:solidFill>
            <a:srgbClr val="467A78"/>
          </a:solidFill>
          <a:prstDash val="solid"/>
          <a:miter lim="800000"/>
        </a:ln>
        <a:effectLst/>
      </dsp:spPr>
      <dsp:style>
        <a:lnRef idx="2">
          <a:scrgbClr r="0" g="0" b="0"/>
        </a:lnRef>
        <a:fillRef idx="1">
          <a:scrgbClr r="0" g="0" b="0"/>
        </a:fillRef>
        <a:effectRef idx="0">
          <a:scrgbClr r="0" g="0" b="0"/>
        </a:effectRef>
        <a:fontRef idx="minor"/>
      </dsp:style>
    </dsp:sp>
    <dsp:sp modelId="{88519641-7E92-D646-9DB6-1EA574EDB9ED}">
      <dsp:nvSpPr>
        <dsp:cNvPr id="0" name=""/>
        <dsp:cNvSpPr/>
      </dsp:nvSpPr>
      <dsp:spPr>
        <a:xfrm>
          <a:off x="536475" y="3655440"/>
          <a:ext cx="9913075" cy="731012"/>
        </a:xfrm>
        <a:prstGeom prst="rect">
          <a:avLst/>
        </a:prstGeom>
        <a:solidFill>
          <a:schemeClr val="bg2"/>
        </a:solidFill>
        <a:ln w="12700" cap="flat" cmpd="sng" algn="ctr">
          <a:solidFill>
            <a:srgbClr val="467A78"/>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80241" tIns="81280" rIns="81280" bIns="81280" numCol="1" spcCol="1270" anchor="ctr" anchorCtr="0">
          <a:noAutofit/>
        </a:bodyPr>
        <a:lstStyle/>
        <a:p>
          <a:pPr marL="0" lvl="0" indent="0" algn="l" defTabSz="1422400">
            <a:lnSpc>
              <a:spcPct val="90000"/>
            </a:lnSpc>
            <a:spcBef>
              <a:spcPct val="0"/>
            </a:spcBef>
            <a:spcAft>
              <a:spcPct val="35000"/>
            </a:spcAft>
            <a:buNone/>
          </a:pPr>
          <a:endParaRPr lang="en-GB" sz="3200" b="1" i="0" kern="1200">
            <a:solidFill>
              <a:srgbClr val="467A78"/>
            </a:solidFill>
          </a:endParaRPr>
        </a:p>
      </dsp:txBody>
      <dsp:txXfrm>
        <a:off x="536475" y="3655440"/>
        <a:ext cx="9913075" cy="731012"/>
      </dsp:txXfrm>
    </dsp:sp>
    <dsp:sp modelId="{63DA9246-F746-2441-9298-2B85141C1187}">
      <dsp:nvSpPr>
        <dsp:cNvPr id="0" name=""/>
        <dsp:cNvSpPr/>
      </dsp:nvSpPr>
      <dsp:spPr>
        <a:xfrm>
          <a:off x="79592" y="3564064"/>
          <a:ext cx="913765" cy="913765"/>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EDD4FB7-4E29-D343-BEAB-0708B932C111}">
      <dsp:nvSpPr>
        <dsp:cNvPr id="0" name=""/>
        <dsp:cNvSpPr/>
      </dsp:nvSpPr>
      <dsp:spPr>
        <a:xfrm>
          <a:off x="-5575523" y="-854039"/>
          <a:ext cx="6642028" cy="6642028"/>
        </a:xfrm>
        <a:prstGeom prst="blockArc">
          <a:avLst>
            <a:gd name="adj1" fmla="val 18900000"/>
            <a:gd name="adj2" fmla="val 2700000"/>
            <a:gd name="adj3" fmla="val 325"/>
          </a:avLst>
        </a:prstGeom>
        <a:noFill/>
        <a:ln w="12700" cap="flat" cmpd="sng" algn="ctr">
          <a:solidFill>
            <a:srgbClr val="467A78"/>
          </a:solidFill>
          <a:prstDash val="solid"/>
          <a:miter lim="800000"/>
        </a:ln>
        <a:effectLst/>
      </dsp:spPr>
      <dsp:style>
        <a:lnRef idx="2">
          <a:scrgbClr r="0" g="0" b="0"/>
        </a:lnRef>
        <a:fillRef idx="0">
          <a:scrgbClr r="0" g="0" b="0"/>
        </a:fillRef>
        <a:effectRef idx="0">
          <a:scrgbClr r="0" g="0" b="0"/>
        </a:effectRef>
        <a:fontRef idx="minor"/>
      </dsp:style>
    </dsp:sp>
    <dsp:sp modelId="{2828C524-579B-4446-8EFB-3EAC54AB018D}">
      <dsp:nvSpPr>
        <dsp:cNvPr id="0" name=""/>
        <dsp:cNvSpPr/>
      </dsp:nvSpPr>
      <dsp:spPr>
        <a:xfrm>
          <a:off x="346116" y="177213"/>
          <a:ext cx="10103615" cy="542565"/>
        </a:xfrm>
        <a:prstGeom prst="rect">
          <a:avLst/>
        </a:prstGeom>
        <a:solidFill>
          <a:schemeClr val="bg2"/>
        </a:solidFill>
        <a:ln w="12700" cap="flat" cmpd="sng" algn="ctr">
          <a:solidFill>
            <a:srgbClr val="467A78"/>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5915" tIns="60960" rIns="60960" bIns="60960" numCol="1" spcCol="1270" anchor="ctr" anchorCtr="0">
          <a:noAutofit/>
        </a:bodyPr>
        <a:lstStyle/>
        <a:p>
          <a:pPr marL="0" lvl="0" indent="0" algn="l" defTabSz="1066800">
            <a:lnSpc>
              <a:spcPct val="90000"/>
            </a:lnSpc>
            <a:spcBef>
              <a:spcPct val="0"/>
            </a:spcBef>
            <a:spcAft>
              <a:spcPct val="35000"/>
            </a:spcAft>
            <a:buNone/>
          </a:pPr>
          <a:r>
            <a:rPr lang="en-GB" sz="2400" b="0" i="0" kern="1200">
              <a:solidFill>
                <a:srgbClr val="467A78"/>
              </a:solidFill>
              <a:latin typeface="Source Sans Pro" panose="020B0503030403020204" pitchFamily="34" charset="0"/>
              <a:ea typeface="Source Sans Pro" panose="020B0503030403020204" pitchFamily="34" charset="0"/>
            </a:rPr>
            <a:t>Concept and nature of Digital Marketing </a:t>
          </a:r>
        </a:p>
      </dsp:txBody>
      <dsp:txXfrm>
        <a:off x="346116" y="177213"/>
        <a:ext cx="10103615" cy="542565"/>
      </dsp:txXfrm>
    </dsp:sp>
    <dsp:sp modelId="{0DC60721-3F12-A642-80A9-2F994F023232}">
      <dsp:nvSpPr>
        <dsp:cNvPr id="0" name=""/>
        <dsp:cNvSpPr/>
      </dsp:nvSpPr>
      <dsp:spPr>
        <a:xfrm>
          <a:off x="65868" y="168247"/>
          <a:ext cx="560496" cy="560496"/>
        </a:xfrm>
        <a:prstGeom prst="ellipse">
          <a:avLst/>
        </a:prstGeom>
        <a:solidFill>
          <a:schemeClr val="lt1">
            <a:hueOff val="0"/>
            <a:satOff val="0"/>
            <a:lumOff val="0"/>
            <a:alphaOff val="0"/>
          </a:schemeClr>
        </a:solidFill>
        <a:ln w="12700" cap="flat" cmpd="sng" algn="ctr">
          <a:solidFill>
            <a:srgbClr val="467A78"/>
          </a:solidFill>
          <a:prstDash val="solid"/>
          <a:miter lim="800000"/>
        </a:ln>
        <a:effectLst/>
      </dsp:spPr>
      <dsp:style>
        <a:lnRef idx="2">
          <a:scrgbClr r="0" g="0" b="0"/>
        </a:lnRef>
        <a:fillRef idx="1">
          <a:scrgbClr r="0" g="0" b="0"/>
        </a:fillRef>
        <a:effectRef idx="0">
          <a:scrgbClr r="0" g="0" b="0"/>
        </a:effectRef>
        <a:fontRef idx="minor"/>
      </dsp:style>
    </dsp:sp>
    <dsp:sp modelId="{434B212F-2D07-1446-93B5-B136573474F6}">
      <dsp:nvSpPr>
        <dsp:cNvPr id="0" name=""/>
        <dsp:cNvSpPr/>
      </dsp:nvSpPr>
      <dsp:spPr>
        <a:xfrm>
          <a:off x="752180" y="850206"/>
          <a:ext cx="9697551" cy="542560"/>
        </a:xfrm>
        <a:prstGeom prst="rect">
          <a:avLst/>
        </a:prstGeom>
        <a:solidFill>
          <a:schemeClr val="bg2"/>
        </a:solidFill>
        <a:ln w="12700" cap="flat" cmpd="sng" algn="ctr">
          <a:solidFill>
            <a:srgbClr val="467A78"/>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5915" tIns="60960" rIns="60960" bIns="60960" numCol="1" spcCol="1270" anchor="ctr" anchorCtr="0">
          <a:noAutofit/>
        </a:bodyPr>
        <a:lstStyle/>
        <a:p>
          <a:pPr marL="0" lvl="0" indent="0" algn="l" defTabSz="1066800">
            <a:lnSpc>
              <a:spcPct val="90000"/>
            </a:lnSpc>
            <a:spcBef>
              <a:spcPct val="0"/>
            </a:spcBef>
            <a:spcAft>
              <a:spcPct val="35000"/>
            </a:spcAft>
            <a:buNone/>
          </a:pPr>
          <a:r>
            <a:rPr lang="en-GB" sz="2400" b="0" i="0" kern="1200">
              <a:solidFill>
                <a:srgbClr val="467A78"/>
              </a:solidFill>
            </a:rPr>
            <a:t>Digital transformation</a:t>
          </a:r>
        </a:p>
      </dsp:txBody>
      <dsp:txXfrm>
        <a:off x="752180" y="850206"/>
        <a:ext cx="9697551" cy="542560"/>
      </dsp:txXfrm>
    </dsp:sp>
    <dsp:sp modelId="{4158D907-41A1-0E40-BB77-3146176A25DA}">
      <dsp:nvSpPr>
        <dsp:cNvPr id="0" name=""/>
        <dsp:cNvSpPr/>
      </dsp:nvSpPr>
      <dsp:spPr>
        <a:xfrm>
          <a:off x="471932" y="841238"/>
          <a:ext cx="560496" cy="560496"/>
        </a:xfrm>
        <a:prstGeom prst="ellipse">
          <a:avLst/>
        </a:prstGeom>
        <a:solidFill>
          <a:schemeClr val="lt1">
            <a:hueOff val="0"/>
            <a:satOff val="0"/>
            <a:lumOff val="0"/>
            <a:alphaOff val="0"/>
          </a:schemeClr>
        </a:solidFill>
        <a:ln w="12700" cap="flat" cmpd="sng" algn="ctr">
          <a:solidFill>
            <a:srgbClr val="467A78"/>
          </a:solidFill>
          <a:prstDash val="solid"/>
          <a:miter lim="800000"/>
        </a:ln>
        <a:effectLst/>
      </dsp:spPr>
      <dsp:style>
        <a:lnRef idx="2">
          <a:scrgbClr r="0" g="0" b="0"/>
        </a:lnRef>
        <a:fillRef idx="1">
          <a:scrgbClr r="0" g="0" b="0"/>
        </a:fillRef>
        <a:effectRef idx="0">
          <a:scrgbClr r="0" g="0" b="0"/>
        </a:effectRef>
        <a:fontRef idx="minor"/>
      </dsp:style>
    </dsp:sp>
    <dsp:sp modelId="{16FBC536-F710-CB4C-9589-9B3408895722}">
      <dsp:nvSpPr>
        <dsp:cNvPr id="0" name=""/>
        <dsp:cNvSpPr/>
      </dsp:nvSpPr>
      <dsp:spPr>
        <a:xfrm>
          <a:off x="974701" y="1522703"/>
          <a:ext cx="9475029" cy="542560"/>
        </a:xfrm>
        <a:prstGeom prst="rect">
          <a:avLst/>
        </a:prstGeom>
        <a:solidFill>
          <a:schemeClr val="bg2"/>
        </a:solidFill>
        <a:ln w="12700" cap="flat" cmpd="sng" algn="ctr">
          <a:solidFill>
            <a:srgbClr val="467A78"/>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5915" tIns="60960" rIns="60960" bIns="60960" numCol="1" spcCol="1270" anchor="ctr" anchorCtr="0">
          <a:noAutofit/>
        </a:bodyPr>
        <a:lstStyle/>
        <a:p>
          <a:pPr marL="0" lvl="0" indent="0" algn="l" defTabSz="1066800">
            <a:lnSpc>
              <a:spcPct val="90000"/>
            </a:lnSpc>
            <a:spcBef>
              <a:spcPct val="0"/>
            </a:spcBef>
            <a:spcAft>
              <a:spcPct val="35000"/>
            </a:spcAft>
            <a:buNone/>
          </a:pPr>
          <a:r>
            <a:rPr lang="en-GB" sz="2400" b="0" i="0" kern="1200">
              <a:solidFill>
                <a:srgbClr val="467A78"/>
              </a:solidFill>
            </a:rPr>
            <a:t>Paid – Owned – Earned Media</a:t>
          </a:r>
        </a:p>
      </dsp:txBody>
      <dsp:txXfrm>
        <a:off x="974701" y="1522703"/>
        <a:ext cx="9475029" cy="542560"/>
      </dsp:txXfrm>
    </dsp:sp>
    <dsp:sp modelId="{758349A3-BCA3-6748-B3FC-75A9A805E797}">
      <dsp:nvSpPr>
        <dsp:cNvPr id="0" name=""/>
        <dsp:cNvSpPr/>
      </dsp:nvSpPr>
      <dsp:spPr>
        <a:xfrm>
          <a:off x="694453" y="1513735"/>
          <a:ext cx="560496" cy="560496"/>
        </a:xfrm>
        <a:prstGeom prst="ellipse">
          <a:avLst/>
        </a:prstGeom>
        <a:solidFill>
          <a:schemeClr val="lt1">
            <a:hueOff val="0"/>
            <a:satOff val="0"/>
            <a:lumOff val="0"/>
            <a:alphaOff val="0"/>
          </a:schemeClr>
        </a:solidFill>
        <a:ln w="12700" cap="flat" cmpd="sng" algn="ctr">
          <a:solidFill>
            <a:srgbClr val="467A78"/>
          </a:solidFill>
          <a:prstDash val="solid"/>
          <a:miter lim="800000"/>
        </a:ln>
        <a:effectLst/>
      </dsp:spPr>
      <dsp:style>
        <a:lnRef idx="2">
          <a:scrgbClr r="0" g="0" b="0"/>
        </a:lnRef>
        <a:fillRef idx="1">
          <a:scrgbClr r="0" g="0" b="0"/>
        </a:fillRef>
        <a:effectRef idx="0">
          <a:scrgbClr r="0" g="0" b="0"/>
        </a:effectRef>
        <a:fontRef idx="minor"/>
      </dsp:style>
    </dsp:sp>
    <dsp:sp modelId="{88519641-7E92-D646-9DB6-1EA574EDB9ED}">
      <dsp:nvSpPr>
        <dsp:cNvPr id="0" name=""/>
        <dsp:cNvSpPr/>
      </dsp:nvSpPr>
      <dsp:spPr>
        <a:xfrm>
          <a:off x="1045750" y="2195694"/>
          <a:ext cx="9403981" cy="542560"/>
        </a:xfrm>
        <a:prstGeom prst="rect">
          <a:avLst/>
        </a:prstGeom>
        <a:solidFill>
          <a:schemeClr val="bg2"/>
        </a:solidFill>
        <a:ln w="12700" cap="flat" cmpd="sng" algn="ctr">
          <a:solidFill>
            <a:srgbClr val="467A78"/>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5915" tIns="60960" rIns="60960" bIns="60960" numCol="1" spcCol="1270" anchor="ctr" anchorCtr="0">
          <a:noAutofit/>
        </a:bodyPr>
        <a:lstStyle/>
        <a:p>
          <a:pPr marL="0" lvl="0" indent="0" algn="l" defTabSz="1066800">
            <a:lnSpc>
              <a:spcPct val="90000"/>
            </a:lnSpc>
            <a:spcBef>
              <a:spcPct val="0"/>
            </a:spcBef>
            <a:spcAft>
              <a:spcPct val="35000"/>
            </a:spcAft>
            <a:buNone/>
          </a:pPr>
          <a:r>
            <a:rPr lang="en-GB" sz="2400" b="0" i="0" kern="1200">
              <a:solidFill>
                <a:srgbClr val="467A78"/>
              </a:solidFill>
            </a:rPr>
            <a:t>7Ds of Digital Marketing</a:t>
          </a:r>
        </a:p>
      </dsp:txBody>
      <dsp:txXfrm>
        <a:off x="1045750" y="2195694"/>
        <a:ext cx="9403981" cy="542560"/>
      </dsp:txXfrm>
    </dsp:sp>
    <dsp:sp modelId="{63DA9246-F746-2441-9298-2B85141C1187}">
      <dsp:nvSpPr>
        <dsp:cNvPr id="0" name=""/>
        <dsp:cNvSpPr/>
      </dsp:nvSpPr>
      <dsp:spPr>
        <a:xfrm>
          <a:off x="765502" y="2186726"/>
          <a:ext cx="560496" cy="560496"/>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7A2E0C5-BE4C-204A-B967-02AEA6D96600}">
      <dsp:nvSpPr>
        <dsp:cNvPr id="0" name=""/>
        <dsp:cNvSpPr/>
      </dsp:nvSpPr>
      <dsp:spPr>
        <a:xfrm>
          <a:off x="974701" y="2868685"/>
          <a:ext cx="9475029" cy="542560"/>
        </a:xfrm>
        <a:prstGeom prst="rect">
          <a:avLst/>
        </a:prstGeom>
        <a:solidFill>
          <a:schemeClr val="bg2"/>
        </a:solidFill>
        <a:ln w="12700" cap="flat" cmpd="sng" algn="ctr">
          <a:solidFill>
            <a:srgbClr val="467A78"/>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5915" tIns="60960" rIns="60960" bIns="60960" numCol="1" spcCol="1270" anchor="ctr" anchorCtr="0">
          <a:noAutofit/>
        </a:bodyPr>
        <a:lstStyle/>
        <a:p>
          <a:pPr marL="0" lvl="0" indent="0" algn="l" defTabSz="1066800">
            <a:lnSpc>
              <a:spcPct val="90000"/>
            </a:lnSpc>
            <a:spcBef>
              <a:spcPct val="0"/>
            </a:spcBef>
            <a:spcAft>
              <a:spcPct val="35000"/>
            </a:spcAft>
            <a:buNone/>
          </a:pPr>
          <a:r>
            <a:rPr lang="en-GB" sz="2400" b="0" i="0" kern="1200">
              <a:solidFill>
                <a:srgbClr val="467A78"/>
              </a:solidFill>
            </a:rPr>
            <a:t>Digital Marketing goals</a:t>
          </a:r>
        </a:p>
      </dsp:txBody>
      <dsp:txXfrm>
        <a:off x="974701" y="2868685"/>
        <a:ext cx="9475029" cy="542560"/>
      </dsp:txXfrm>
    </dsp:sp>
    <dsp:sp modelId="{E34B89AA-260E-1443-8E39-2A2C275BECA8}">
      <dsp:nvSpPr>
        <dsp:cNvPr id="0" name=""/>
        <dsp:cNvSpPr/>
      </dsp:nvSpPr>
      <dsp:spPr>
        <a:xfrm>
          <a:off x="694453" y="2859717"/>
          <a:ext cx="560496" cy="560496"/>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D2A2F01-198E-1247-9987-73EB0D09C40D}">
      <dsp:nvSpPr>
        <dsp:cNvPr id="0" name=""/>
        <dsp:cNvSpPr/>
      </dsp:nvSpPr>
      <dsp:spPr>
        <a:xfrm>
          <a:off x="752180" y="3541182"/>
          <a:ext cx="9697551" cy="542560"/>
        </a:xfrm>
        <a:prstGeom prst="rect">
          <a:avLst/>
        </a:prstGeom>
        <a:solidFill>
          <a:schemeClr val="bg2"/>
        </a:solidFill>
        <a:ln w="12700" cap="flat" cmpd="sng" algn="ctr">
          <a:solidFill>
            <a:srgbClr val="467A78"/>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5915" tIns="60960" rIns="60960" bIns="60960" numCol="1" spcCol="1270" anchor="ctr" anchorCtr="0">
          <a:noAutofit/>
        </a:bodyPr>
        <a:lstStyle/>
        <a:p>
          <a:pPr marL="0" lvl="0" indent="0" algn="l" defTabSz="1066800">
            <a:lnSpc>
              <a:spcPct val="90000"/>
            </a:lnSpc>
            <a:spcBef>
              <a:spcPct val="0"/>
            </a:spcBef>
            <a:spcAft>
              <a:spcPct val="35000"/>
            </a:spcAft>
            <a:buNone/>
          </a:pPr>
          <a:r>
            <a:rPr lang="en-GB" sz="2400" b="0" i="0" kern="1200">
              <a:solidFill>
                <a:srgbClr val="467A78"/>
              </a:solidFill>
            </a:rPr>
            <a:t>Transactions in Digital Marketing </a:t>
          </a:r>
        </a:p>
      </dsp:txBody>
      <dsp:txXfrm>
        <a:off x="752180" y="3541182"/>
        <a:ext cx="9697551" cy="542560"/>
      </dsp:txXfrm>
    </dsp:sp>
    <dsp:sp modelId="{0D276211-627A-7A42-BA3B-EFD2BA7A4462}">
      <dsp:nvSpPr>
        <dsp:cNvPr id="0" name=""/>
        <dsp:cNvSpPr/>
      </dsp:nvSpPr>
      <dsp:spPr>
        <a:xfrm>
          <a:off x="471932" y="3532214"/>
          <a:ext cx="560496" cy="560496"/>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5D80FA9-0746-D240-BE19-557CB5BEA1C6}">
      <dsp:nvSpPr>
        <dsp:cNvPr id="0" name=""/>
        <dsp:cNvSpPr/>
      </dsp:nvSpPr>
      <dsp:spPr>
        <a:xfrm>
          <a:off x="346116" y="4214173"/>
          <a:ext cx="10103615" cy="542560"/>
        </a:xfrm>
        <a:prstGeom prst="rect">
          <a:avLst/>
        </a:prstGeom>
        <a:solidFill>
          <a:schemeClr val="bg2"/>
        </a:solidFill>
        <a:ln w="12700" cap="flat" cmpd="sng" algn="ctr">
          <a:solidFill>
            <a:srgbClr val="467A78"/>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5915" tIns="60960" rIns="60960" bIns="60960" numCol="1" spcCol="1270" anchor="ctr" anchorCtr="0">
          <a:noAutofit/>
        </a:bodyPr>
        <a:lstStyle/>
        <a:p>
          <a:pPr marL="0" lvl="0" indent="0" algn="l" defTabSz="1066800">
            <a:lnSpc>
              <a:spcPct val="90000"/>
            </a:lnSpc>
            <a:spcBef>
              <a:spcPct val="0"/>
            </a:spcBef>
            <a:spcAft>
              <a:spcPct val="35000"/>
            </a:spcAft>
            <a:buNone/>
          </a:pPr>
          <a:r>
            <a:rPr lang="en-GB" sz="2400" b="0" i="0" kern="1200">
              <a:solidFill>
                <a:srgbClr val="467A78"/>
              </a:solidFill>
            </a:rPr>
            <a:t>Benefits and challenges in Digital Marketing</a:t>
          </a:r>
        </a:p>
      </dsp:txBody>
      <dsp:txXfrm>
        <a:off x="346116" y="4214173"/>
        <a:ext cx="10103615" cy="542560"/>
      </dsp:txXfrm>
    </dsp:sp>
    <dsp:sp modelId="{187E8B81-7EA2-5044-B650-F3D7D80F038C}">
      <dsp:nvSpPr>
        <dsp:cNvPr id="0" name=""/>
        <dsp:cNvSpPr/>
      </dsp:nvSpPr>
      <dsp:spPr>
        <a:xfrm>
          <a:off x="65868" y="4205205"/>
          <a:ext cx="560496" cy="560496"/>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D80716E-A7BF-4F46-BBA1-BCCF43C951CF}">
      <dsp:nvSpPr>
        <dsp:cNvPr id="0" name=""/>
        <dsp:cNvSpPr/>
      </dsp:nvSpPr>
      <dsp:spPr>
        <a:xfrm>
          <a:off x="-6126981" y="-937410"/>
          <a:ext cx="7293488" cy="7293488"/>
        </a:xfrm>
        <a:prstGeom prst="blockArc">
          <a:avLst>
            <a:gd name="adj1" fmla="val 18900000"/>
            <a:gd name="adj2" fmla="val 2700000"/>
            <a:gd name="adj3" fmla="val 296"/>
          </a:avLst>
        </a:prstGeom>
        <a:noFill/>
        <a:ln w="12700" cap="flat" cmpd="sng" algn="ctr">
          <a:solidFill>
            <a:schemeClr val="accent3">
              <a:tint val="99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D2B9804-CB14-4A49-B3C3-5D269194D4A9}">
      <dsp:nvSpPr>
        <dsp:cNvPr id="0" name=""/>
        <dsp:cNvSpPr/>
      </dsp:nvSpPr>
      <dsp:spPr>
        <a:xfrm>
          <a:off x="610504" y="416587"/>
          <a:ext cx="8898876" cy="833607"/>
        </a:xfrm>
        <a:prstGeom prst="rect">
          <a:avLst/>
        </a:prstGeom>
        <a:gradFill rotWithShape="0">
          <a:gsLst>
            <a:gs pos="0">
              <a:schemeClr val="accent3">
                <a:shade val="80000"/>
                <a:hueOff val="0"/>
                <a:satOff val="0"/>
                <a:lumOff val="0"/>
                <a:alphaOff val="0"/>
                <a:lumMod val="110000"/>
                <a:satMod val="105000"/>
                <a:tint val="67000"/>
              </a:schemeClr>
            </a:gs>
            <a:gs pos="50000">
              <a:schemeClr val="accent3">
                <a:shade val="80000"/>
                <a:hueOff val="0"/>
                <a:satOff val="0"/>
                <a:lumOff val="0"/>
                <a:alphaOff val="0"/>
                <a:lumMod val="105000"/>
                <a:satMod val="103000"/>
                <a:tint val="73000"/>
              </a:schemeClr>
            </a:gs>
            <a:gs pos="100000">
              <a:schemeClr val="accent3">
                <a:shade val="80000"/>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61676" tIns="60960" rIns="60960" bIns="60960" numCol="1" spcCol="1270" anchor="ctr" anchorCtr="0">
          <a:noAutofit/>
        </a:bodyPr>
        <a:lstStyle/>
        <a:p>
          <a:pPr marL="0" lvl="0" indent="0" algn="l" defTabSz="1066800">
            <a:lnSpc>
              <a:spcPct val="90000"/>
            </a:lnSpc>
            <a:spcBef>
              <a:spcPct val="0"/>
            </a:spcBef>
            <a:spcAft>
              <a:spcPct val="35000"/>
            </a:spcAft>
            <a:buFont typeface="Arial" panose="020B0604020202020204" pitchFamily="34" charset="0"/>
            <a:buNone/>
          </a:pPr>
          <a:r>
            <a:rPr lang="en-US" sz="2400" b="0" i="0" kern="1200">
              <a:effectLst/>
              <a:latin typeface="Source Sans Pro" panose="020B0503030403020204" pitchFamily="34" charset="0"/>
              <a:ea typeface="Source Sans Pro" panose="020B0503030403020204" pitchFamily="34" charset="0"/>
            </a:rPr>
            <a:t>Key features of digital marketing strategy</a:t>
          </a:r>
          <a:endParaRPr lang="vi-VN" sz="2400" b="0" i="0" kern="1200">
            <a:effectLst/>
            <a:latin typeface="Source Sans Pro" panose="020B0503030403020204" pitchFamily="34" charset="0"/>
            <a:ea typeface="Source Sans Pro" panose="020B0503030403020204" pitchFamily="34" charset="0"/>
          </a:endParaRPr>
        </a:p>
      </dsp:txBody>
      <dsp:txXfrm>
        <a:off x="610504" y="416587"/>
        <a:ext cx="8898876" cy="833607"/>
      </dsp:txXfrm>
    </dsp:sp>
    <dsp:sp modelId="{5AE2556C-2B66-413B-83CD-B981DDA99FEA}">
      <dsp:nvSpPr>
        <dsp:cNvPr id="0" name=""/>
        <dsp:cNvSpPr/>
      </dsp:nvSpPr>
      <dsp:spPr>
        <a:xfrm>
          <a:off x="89500" y="312386"/>
          <a:ext cx="1042009" cy="1042009"/>
        </a:xfrm>
        <a:prstGeom prst="ellipse">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w="6350" cap="flat" cmpd="sng" algn="ctr">
          <a:solidFill>
            <a:schemeClr val="accent3">
              <a:shade val="80000"/>
              <a:hueOff val="0"/>
              <a:satOff val="0"/>
              <a:lumOff val="0"/>
              <a:alphaOff val="0"/>
            </a:schemeClr>
          </a:solidFill>
          <a:prstDash val="solid"/>
          <a:miter lim="800000"/>
        </a:ln>
        <a:effectLst/>
      </dsp:spPr>
      <dsp:style>
        <a:lnRef idx="1">
          <a:scrgbClr r="0" g="0" b="0"/>
        </a:lnRef>
        <a:fillRef idx="2">
          <a:scrgbClr r="0" g="0" b="0"/>
        </a:fillRef>
        <a:effectRef idx="0">
          <a:scrgbClr r="0" g="0" b="0"/>
        </a:effectRef>
        <a:fontRef idx="minor"/>
      </dsp:style>
    </dsp:sp>
    <dsp:sp modelId="{BFE8942C-5849-4EED-B5AA-9B3FC7037CB5}">
      <dsp:nvSpPr>
        <dsp:cNvPr id="0" name=""/>
        <dsp:cNvSpPr/>
      </dsp:nvSpPr>
      <dsp:spPr>
        <a:xfrm>
          <a:off x="1088431" y="1667215"/>
          <a:ext cx="8420949" cy="833607"/>
        </a:xfrm>
        <a:prstGeom prst="rect">
          <a:avLst/>
        </a:prstGeom>
        <a:gradFill rotWithShape="0">
          <a:gsLst>
            <a:gs pos="0">
              <a:schemeClr val="accent3">
                <a:shade val="80000"/>
                <a:hueOff val="0"/>
                <a:satOff val="0"/>
                <a:lumOff val="6364"/>
                <a:alphaOff val="0"/>
                <a:lumMod val="110000"/>
                <a:satMod val="105000"/>
                <a:tint val="67000"/>
              </a:schemeClr>
            </a:gs>
            <a:gs pos="50000">
              <a:schemeClr val="accent3">
                <a:shade val="80000"/>
                <a:hueOff val="0"/>
                <a:satOff val="0"/>
                <a:lumOff val="6364"/>
                <a:alphaOff val="0"/>
                <a:lumMod val="105000"/>
                <a:satMod val="103000"/>
                <a:tint val="73000"/>
              </a:schemeClr>
            </a:gs>
            <a:gs pos="100000">
              <a:schemeClr val="accent3">
                <a:shade val="80000"/>
                <a:hueOff val="0"/>
                <a:satOff val="0"/>
                <a:lumOff val="6364"/>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61676" tIns="60960" rIns="60960" bIns="60960" numCol="1" spcCol="1270" anchor="ctr" anchorCtr="0">
          <a:noAutofit/>
        </a:bodyPr>
        <a:lstStyle/>
        <a:p>
          <a:pPr marL="0" lvl="0" indent="0" algn="l" defTabSz="1066800">
            <a:lnSpc>
              <a:spcPct val="90000"/>
            </a:lnSpc>
            <a:spcBef>
              <a:spcPct val="0"/>
            </a:spcBef>
            <a:spcAft>
              <a:spcPct val="35000"/>
            </a:spcAft>
            <a:buFont typeface="Arial" panose="020B0604020202020204" pitchFamily="34" charset="0"/>
            <a:buNone/>
          </a:pPr>
          <a:r>
            <a:rPr lang="en-US" sz="2400" kern="1200">
              <a:latin typeface="Source Sans Pro" panose="020B0503030403020204" pitchFamily="34" charset="0"/>
              <a:ea typeface="Source Sans Pro" panose="020B0503030403020204" pitchFamily="34" charset="0"/>
            </a:rPr>
            <a:t>Different forms of functionality of digital presence</a:t>
          </a:r>
        </a:p>
      </dsp:txBody>
      <dsp:txXfrm>
        <a:off x="1088431" y="1667215"/>
        <a:ext cx="8420949" cy="833607"/>
      </dsp:txXfrm>
    </dsp:sp>
    <dsp:sp modelId="{5E6F36E6-67C3-4751-8BF4-D6EB5696FB69}">
      <dsp:nvSpPr>
        <dsp:cNvPr id="0" name=""/>
        <dsp:cNvSpPr/>
      </dsp:nvSpPr>
      <dsp:spPr>
        <a:xfrm>
          <a:off x="567426" y="1563014"/>
          <a:ext cx="1042009" cy="1042009"/>
        </a:xfrm>
        <a:prstGeom prst="ellipse">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w="6350" cap="flat" cmpd="sng" algn="ctr">
          <a:solidFill>
            <a:schemeClr val="accent3">
              <a:shade val="80000"/>
              <a:hueOff val="0"/>
              <a:satOff val="0"/>
              <a:lumOff val="6364"/>
              <a:alphaOff val="0"/>
            </a:schemeClr>
          </a:solidFill>
          <a:prstDash val="solid"/>
          <a:miter lim="800000"/>
        </a:ln>
        <a:effectLst/>
      </dsp:spPr>
      <dsp:style>
        <a:lnRef idx="1">
          <a:scrgbClr r="0" g="0" b="0"/>
        </a:lnRef>
        <a:fillRef idx="2">
          <a:scrgbClr r="0" g="0" b="0"/>
        </a:fillRef>
        <a:effectRef idx="0">
          <a:scrgbClr r="0" g="0" b="0"/>
        </a:effectRef>
        <a:fontRef idx="minor"/>
      </dsp:style>
    </dsp:sp>
    <dsp:sp modelId="{0DEA89DA-9B54-4999-B730-961562E66BBB}">
      <dsp:nvSpPr>
        <dsp:cNvPr id="0" name=""/>
        <dsp:cNvSpPr/>
      </dsp:nvSpPr>
      <dsp:spPr>
        <a:xfrm>
          <a:off x="1088431" y="2917843"/>
          <a:ext cx="8420949" cy="833607"/>
        </a:xfrm>
        <a:prstGeom prst="rect">
          <a:avLst/>
        </a:prstGeom>
        <a:gradFill rotWithShape="0">
          <a:gsLst>
            <a:gs pos="0">
              <a:schemeClr val="accent3">
                <a:shade val="80000"/>
                <a:hueOff val="0"/>
                <a:satOff val="0"/>
                <a:lumOff val="12728"/>
                <a:alphaOff val="0"/>
                <a:lumMod val="110000"/>
                <a:satMod val="105000"/>
                <a:tint val="67000"/>
              </a:schemeClr>
            </a:gs>
            <a:gs pos="50000">
              <a:schemeClr val="accent3">
                <a:shade val="80000"/>
                <a:hueOff val="0"/>
                <a:satOff val="0"/>
                <a:lumOff val="12728"/>
                <a:alphaOff val="0"/>
                <a:lumMod val="105000"/>
                <a:satMod val="103000"/>
                <a:tint val="73000"/>
              </a:schemeClr>
            </a:gs>
            <a:gs pos="100000">
              <a:schemeClr val="accent3">
                <a:shade val="80000"/>
                <a:hueOff val="0"/>
                <a:satOff val="0"/>
                <a:lumOff val="12728"/>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61676" tIns="60960" rIns="60960" bIns="60960" numCol="1" spcCol="1270" anchor="ctr" anchorCtr="0">
          <a:noAutofit/>
        </a:bodyPr>
        <a:lstStyle/>
        <a:p>
          <a:pPr marL="0" lvl="0" indent="0" algn="l" defTabSz="1066800">
            <a:lnSpc>
              <a:spcPct val="90000"/>
            </a:lnSpc>
            <a:spcBef>
              <a:spcPct val="0"/>
            </a:spcBef>
            <a:spcAft>
              <a:spcPct val="35000"/>
            </a:spcAft>
            <a:buFont typeface="Arial" panose="020B0604020202020204" pitchFamily="34" charset="0"/>
            <a:buNone/>
          </a:pPr>
          <a:r>
            <a:rPr lang="en-US" sz="2400" kern="1200">
              <a:latin typeface="Source Sans Pro" panose="020B0503030403020204" pitchFamily="34" charset="0"/>
              <a:ea typeface="Source Sans Pro" panose="020B0503030403020204" pitchFamily="34" charset="0"/>
            </a:rPr>
            <a:t>Challenges in developing and managing digital marketing strategy</a:t>
          </a:r>
        </a:p>
      </dsp:txBody>
      <dsp:txXfrm>
        <a:off x="1088431" y="2917843"/>
        <a:ext cx="8420949" cy="833607"/>
      </dsp:txXfrm>
    </dsp:sp>
    <dsp:sp modelId="{D559973D-BCAC-429E-BEFE-2C945AD0527C}">
      <dsp:nvSpPr>
        <dsp:cNvPr id="0" name=""/>
        <dsp:cNvSpPr/>
      </dsp:nvSpPr>
      <dsp:spPr>
        <a:xfrm>
          <a:off x="567426" y="2813642"/>
          <a:ext cx="1042009" cy="1042009"/>
        </a:xfrm>
        <a:prstGeom prst="ellipse">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w="6350" cap="flat" cmpd="sng" algn="ctr">
          <a:solidFill>
            <a:schemeClr val="accent3">
              <a:shade val="80000"/>
              <a:hueOff val="0"/>
              <a:satOff val="0"/>
              <a:lumOff val="12728"/>
              <a:alphaOff val="0"/>
            </a:schemeClr>
          </a:solidFill>
          <a:prstDash val="solid"/>
          <a:miter lim="800000"/>
        </a:ln>
        <a:effectLst/>
      </dsp:spPr>
      <dsp:style>
        <a:lnRef idx="1">
          <a:scrgbClr r="0" g="0" b="0"/>
        </a:lnRef>
        <a:fillRef idx="2">
          <a:scrgbClr r="0" g="0" b="0"/>
        </a:fillRef>
        <a:effectRef idx="0">
          <a:scrgbClr r="0" g="0" b="0"/>
        </a:effectRef>
        <a:fontRef idx="minor"/>
      </dsp:style>
    </dsp:sp>
    <dsp:sp modelId="{47286645-C27C-4C66-906F-FAB735D02195}">
      <dsp:nvSpPr>
        <dsp:cNvPr id="0" name=""/>
        <dsp:cNvSpPr/>
      </dsp:nvSpPr>
      <dsp:spPr>
        <a:xfrm>
          <a:off x="610504" y="4168472"/>
          <a:ext cx="8898876" cy="833607"/>
        </a:xfrm>
        <a:prstGeom prst="rect">
          <a:avLst/>
        </a:prstGeom>
        <a:gradFill rotWithShape="0">
          <a:gsLst>
            <a:gs pos="0">
              <a:schemeClr val="accent3">
                <a:shade val="80000"/>
                <a:hueOff val="0"/>
                <a:satOff val="0"/>
                <a:lumOff val="19092"/>
                <a:alphaOff val="0"/>
                <a:lumMod val="110000"/>
                <a:satMod val="105000"/>
                <a:tint val="67000"/>
              </a:schemeClr>
            </a:gs>
            <a:gs pos="50000">
              <a:schemeClr val="accent3">
                <a:shade val="80000"/>
                <a:hueOff val="0"/>
                <a:satOff val="0"/>
                <a:lumOff val="19092"/>
                <a:alphaOff val="0"/>
                <a:lumMod val="105000"/>
                <a:satMod val="103000"/>
                <a:tint val="73000"/>
              </a:schemeClr>
            </a:gs>
            <a:gs pos="100000">
              <a:schemeClr val="accent3">
                <a:shade val="80000"/>
                <a:hueOff val="0"/>
                <a:satOff val="0"/>
                <a:lumOff val="19092"/>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61676" tIns="60960" rIns="60960" bIns="60960" numCol="1" spcCol="1270" anchor="ctr" anchorCtr="0">
          <a:noAutofit/>
        </a:bodyPr>
        <a:lstStyle/>
        <a:p>
          <a:pPr marL="0" lvl="0" indent="0" algn="l" defTabSz="1066800">
            <a:lnSpc>
              <a:spcPct val="90000"/>
            </a:lnSpc>
            <a:spcBef>
              <a:spcPct val="0"/>
            </a:spcBef>
            <a:spcAft>
              <a:spcPct val="35000"/>
            </a:spcAft>
            <a:buNone/>
          </a:pPr>
          <a:r>
            <a:rPr lang="en-US" sz="2400" b="0" i="0" kern="1200">
              <a:effectLst/>
              <a:latin typeface="Source Sans Pro" panose="020B0503030403020204" pitchFamily="34" charset="0"/>
              <a:ea typeface="Source Sans Pro" panose="020B0503030403020204" pitchFamily="34" charset="0"/>
            </a:rPr>
            <a:t>A strategic framework for developing a digital marketing strategy</a:t>
          </a:r>
          <a:endParaRPr lang="en-US" sz="2400" kern="1200">
            <a:latin typeface="Source Sans Pro" panose="020B0503030403020204" pitchFamily="34" charset="0"/>
            <a:ea typeface="Source Sans Pro" panose="020B0503030403020204" pitchFamily="34" charset="0"/>
          </a:endParaRPr>
        </a:p>
      </dsp:txBody>
      <dsp:txXfrm>
        <a:off x="610504" y="4168472"/>
        <a:ext cx="8898876" cy="833607"/>
      </dsp:txXfrm>
    </dsp:sp>
    <dsp:sp modelId="{2D37DD5D-03CD-41A0-82F7-DD5CF1E2C98D}">
      <dsp:nvSpPr>
        <dsp:cNvPr id="0" name=""/>
        <dsp:cNvSpPr/>
      </dsp:nvSpPr>
      <dsp:spPr>
        <a:xfrm>
          <a:off x="89500" y="4064271"/>
          <a:ext cx="1042009" cy="1042009"/>
        </a:xfrm>
        <a:prstGeom prst="ellipse">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w="6350" cap="flat" cmpd="sng" algn="ctr">
          <a:solidFill>
            <a:schemeClr val="accent3">
              <a:shade val="80000"/>
              <a:hueOff val="0"/>
              <a:satOff val="0"/>
              <a:lumOff val="19092"/>
              <a:alphaOff val="0"/>
            </a:schemeClr>
          </a:solidFill>
          <a:prstDash val="solid"/>
          <a:miter lim="800000"/>
        </a:ln>
        <a:effectLst/>
      </dsp:spPr>
      <dsp:style>
        <a:lnRef idx="1">
          <a:scrgbClr r="0" g="0" b="0"/>
        </a:lnRef>
        <a:fillRef idx="2">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3.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79484" y="1"/>
            <a:ext cx="3962400" cy="344091"/>
          </a:xfrm>
          <a:prstGeom prst="rect">
            <a:avLst/>
          </a:prstGeom>
        </p:spPr>
        <p:txBody>
          <a:bodyPr vert="horz" lIns="91440" tIns="45720" rIns="91440" bIns="45720" rtlCol="0"/>
          <a:lstStyle>
            <a:lvl1pPr algn="r">
              <a:defRPr sz="1200"/>
            </a:lvl1pPr>
          </a:lstStyle>
          <a:p>
            <a:fld id="{218C7B3A-4793-4ACB-AF21-BCEC678F5892}" type="datetimeFigureOut">
              <a:rPr lang="en-US" smtClean="0"/>
              <a:t>12/24/2024</a:t>
            </a:fld>
            <a:endParaRPr lang="en-US"/>
          </a:p>
        </p:txBody>
      </p:sp>
      <p:sp>
        <p:nvSpPr>
          <p:cNvPr id="4" name="Slide Image Placeholder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45959E71-F7C2-4A2E-82F8-4A86661A71E9}" type="slidenum">
              <a:rPr lang="en-US" smtClean="0"/>
              <a:t>‹N°›</a:t>
            </a:fld>
            <a:endParaRPr lang="en-US"/>
          </a:p>
        </p:txBody>
      </p:sp>
    </p:spTree>
    <p:extLst>
      <p:ext uri="{BB962C8B-B14F-4D97-AF65-F5344CB8AC3E}">
        <p14:creationId xmlns:p14="http://schemas.microsoft.com/office/powerpoint/2010/main" val="39729169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VN"/>
              <a:t>Hubspot</a:t>
            </a:r>
          </a:p>
          <a:p>
            <a:r>
              <a:rPr lang="en-VN"/>
              <a:t>Hoosuite</a:t>
            </a:r>
          </a:p>
          <a:p>
            <a:r>
              <a:rPr lang="en-VN"/>
              <a:t>Smartinsights</a:t>
            </a:r>
          </a:p>
          <a:p>
            <a:endParaRPr lang="en-VN"/>
          </a:p>
        </p:txBody>
      </p:sp>
      <p:sp>
        <p:nvSpPr>
          <p:cNvPr id="4" name="Slide Number Placeholder 3"/>
          <p:cNvSpPr>
            <a:spLocks noGrp="1"/>
          </p:cNvSpPr>
          <p:nvPr>
            <p:ph type="sldNum" sz="quarter" idx="5"/>
          </p:nvPr>
        </p:nvSpPr>
        <p:spPr/>
        <p:txBody>
          <a:bodyPr/>
          <a:lstStyle/>
          <a:p>
            <a:fld id="{C00C9930-0A10-4D51-BF8B-58A66CF9DE84}" type="slidenum">
              <a:rPr lang="en-GB" smtClean="0"/>
              <a:t>3</a:t>
            </a:fld>
            <a:endParaRPr lang="en-GB"/>
          </a:p>
        </p:txBody>
      </p:sp>
    </p:spTree>
    <p:extLst>
      <p:ext uri="{BB962C8B-B14F-4D97-AF65-F5344CB8AC3E}">
        <p14:creationId xmlns:p14="http://schemas.microsoft.com/office/powerpoint/2010/main" val="3597494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5959E71-F7C2-4A2E-82F8-4A86661A71E9}" type="slidenum">
              <a:rPr lang="en-US" smtClean="0"/>
              <a:t>22</a:t>
            </a:fld>
            <a:endParaRPr lang="en-US"/>
          </a:p>
        </p:txBody>
      </p:sp>
    </p:spTree>
    <p:extLst>
      <p:ext uri="{BB962C8B-B14F-4D97-AF65-F5344CB8AC3E}">
        <p14:creationId xmlns:p14="http://schemas.microsoft.com/office/powerpoint/2010/main" val="15676612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9705" algn="just">
              <a:buClr>
                <a:srgbClr val="000000"/>
              </a:buClr>
            </a:pPr>
            <a:r>
              <a:rPr lang="en-US" sz="1200" err="1">
                <a:latin typeface="Source Sans Pro"/>
                <a:ea typeface="Source Sans Pro"/>
                <a:cs typeface="Arial"/>
              </a:rPr>
              <a:t>Phù</a:t>
            </a:r>
            <a:r>
              <a:rPr lang="en-US" sz="1200" dirty="0">
                <a:latin typeface="Source Sans Pro"/>
                <a:ea typeface="Source Sans Pro"/>
                <a:cs typeface="Arial"/>
              </a:rPr>
              <a:t> </a:t>
            </a:r>
            <a:r>
              <a:rPr lang="en-US" sz="1200" err="1">
                <a:latin typeface="Source Sans Pro"/>
                <a:ea typeface="Source Sans Pro"/>
                <a:cs typeface="Arial"/>
              </a:rPr>
              <a:t>hợp</a:t>
            </a:r>
            <a:r>
              <a:rPr lang="en-US" sz="1200" dirty="0">
                <a:latin typeface="Source Sans Pro"/>
                <a:ea typeface="Source Sans Pro"/>
                <a:cs typeface="Arial"/>
              </a:rPr>
              <a:t> </a:t>
            </a:r>
            <a:r>
              <a:rPr lang="en-US" sz="1200" err="1">
                <a:latin typeface="Source Sans Pro"/>
                <a:ea typeface="Source Sans Pro"/>
                <a:cs typeface="Arial"/>
              </a:rPr>
              <a:t>với</a:t>
            </a:r>
            <a:r>
              <a:rPr lang="en-US" sz="1200" dirty="0">
                <a:latin typeface="Source Sans Pro"/>
                <a:ea typeface="Source Sans Pro"/>
                <a:cs typeface="Arial"/>
              </a:rPr>
              <a:t> </a:t>
            </a:r>
            <a:r>
              <a:rPr lang="en-US" sz="1200" err="1">
                <a:latin typeface="Source Sans Pro"/>
                <a:ea typeface="Source Sans Pro"/>
                <a:cs typeface="Arial"/>
              </a:rPr>
              <a:t>chiến</a:t>
            </a:r>
            <a:r>
              <a:rPr lang="en-US" sz="1200" dirty="0">
                <a:latin typeface="Source Sans Pro"/>
                <a:ea typeface="Source Sans Pro"/>
                <a:cs typeface="Arial"/>
              </a:rPr>
              <a:t> </a:t>
            </a:r>
            <a:r>
              <a:rPr lang="en-US" sz="1200" err="1">
                <a:latin typeface="Source Sans Pro"/>
                <a:ea typeface="Source Sans Pro"/>
                <a:cs typeface="Arial"/>
              </a:rPr>
              <a:t>lược</a:t>
            </a:r>
            <a:r>
              <a:rPr lang="en-US" sz="1200" dirty="0">
                <a:latin typeface="Source Sans Pro"/>
                <a:ea typeface="Source Sans Pro"/>
                <a:cs typeface="Arial"/>
              </a:rPr>
              <a:t> </a:t>
            </a:r>
            <a:r>
              <a:rPr lang="en-US" sz="1200" err="1">
                <a:latin typeface="Source Sans Pro"/>
                <a:ea typeface="Source Sans Pro"/>
                <a:cs typeface="Arial"/>
              </a:rPr>
              <a:t>kinh</a:t>
            </a:r>
            <a:r>
              <a:rPr lang="en-US" sz="1200" dirty="0">
                <a:latin typeface="Source Sans Pro"/>
                <a:ea typeface="Source Sans Pro"/>
                <a:cs typeface="Arial"/>
              </a:rPr>
              <a:t> </a:t>
            </a:r>
            <a:r>
              <a:rPr lang="en-US" sz="1200" err="1">
                <a:latin typeface="Source Sans Pro"/>
                <a:ea typeface="Source Sans Pro"/>
                <a:cs typeface="Arial"/>
              </a:rPr>
              <a:t>doanh</a:t>
            </a:r>
            <a:r>
              <a:rPr lang="en-US" sz="1200" dirty="0">
                <a:latin typeface="Source Sans Pro"/>
                <a:ea typeface="Source Sans Pro"/>
                <a:cs typeface="Arial"/>
              </a:rPr>
              <a:t> </a:t>
            </a:r>
            <a:r>
              <a:rPr lang="en-US" sz="1200" err="1">
                <a:latin typeface="Source Sans Pro"/>
                <a:ea typeface="Source Sans Pro"/>
                <a:cs typeface="Arial"/>
              </a:rPr>
              <a:t>và</a:t>
            </a:r>
            <a:r>
              <a:rPr lang="en-US" sz="1200" dirty="0">
                <a:latin typeface="Source Sans Pro"/>
                <a:ea typeface="Source Sans Pro"/>
                <a:cs typeface="Arial"/>
              </a:rPr>
              <a:t> </a:t>
            </a:r>
            <a:r>
              <a:rPr lang="en-US" sz="1200" err="1">
                <a:latin typeface="Source Sans Pro"/>
                <a:ea typeface="Source Sans Pro"/>
                <a:cs typeface="Arial"/>
              </a:rPr>
              <a:t>chiến</a:t>
            </a:r>
            <a:r>
              <a:rPr lang="en-US" sz="1200" dirty="0">
                <a:latin typeface="Source Sans Pro"/>
                <a:ea typeface="Source Sans Pro"/>
                <a:cs typeface="Arial"/>
              </a:rPr>
              <a:t> </a:t>
            </a:r>
            <a:r>
              <a:rPr lang="en-US" sz="1200" err="1">
                <a:latin typeface="Source Sans Pro"/>
                <a:ea typeface="Source Sans Pro"/>
                <a:cs typeface="Arial"/>
              </a:rPr>
              <a:t>lược</a:t>
            </a:r>
            <a:r>
              <a:rPr lang="en-US" sz="1200" dirty="0">
                <a:latin typeface="Source Sans Pro"/>
                <a:ea typeface="Source Sans Pro"/>
                <a:cs typeface="Arial"/>
              </a:rPr>
              <a:t> marketing </a:t>
            </a:r>
            <a:r>
              <a:rPr lang="en-US" sz="1200" err="1">
                <a:latin typeface="Source Sans Pro"/>
                <a:ea typeface="Source Sans Pro"/>
                <a:cs typeface="Arial"/>
              </a:rPr>
              <a:t>chung</a:t>
            </a:r>
            <a:r>
              <a:rPr lang="en-US" sz="1200" dirty="0">
                <a:latin typeface="Source Sans Pro"/>
                <a:ea typeface="Source Sans Pro"/>
                <a:cs typeface="Arial"/>
              </a:rPr>
              <a:t> </a:t>
            </a:r>
            <a:r>
              <a:rPr lang="en-US" sz="1200" err="1">
                <a:latin typeface="Source Sans Pro"/>
                <a:ea typeface="Source Sans Pro"/>
                <a:cs typeface="Arial"/>
              </a:rPr>
              <a:t>của</a:t>
            </a:r>
            <a:r>
              <a:rPr lang="en-US" sz="1200" dirty="0">
                <a:latin typeface="Source Sans Pro"/>
                <a:ea typeface="Source Sans Pro"/>
                <a:cs typeface="Arial"/>
              </a:rPr>
              <a:t> </a:t>
            </a:r>
            <a:r>
              <a:rPr lang="en-US" sz="1200" err="1">
                <a:latin typeface="Source Sans Pro"/>
                <a:ea typeface="Source Sans Pro"/>
                <a:cs typeface="Arial"/>
              </a:rPr>
              <a:t>doanh</a:t>
            </a:r>
            <a:r>
              <a:rPr lang="en-US" sz="1200" dirty="0">
                <a:latin typeface="Source Sans Pro"/>
                <a:ea typeface="Source Sans Pro"/>
                <a:cs typeface="Arial"/>
              </a:rPr>
              <a:t> </a:t>
            </a:r>
            <a:r>
              <a:rPr lang="en-US" sz="1200" err="1">
                <a:latin typeface="Source Sans Pro"/>
                <a:ea typeface="Source Sans Pro"/>
                <a:cs typeface="Arial"/>
              </a:rPr>
              <a:t>nghiệp</a:t>
            </a:r>
            <a:r>
              <a:rPr lang="en-US" sz="1200" dirty="0">
                <a:latin typeface="Source Sans Pro"/>
                <a:ea typeface="Source Sans Pro"/>
                <a:cs typeface="Arial"/>
              </a:rPr>
              <a:t> </a:t>
            </a:r>
            <a:endParaRPr lang="en-US" sz="1200"/>
          </a:p>
          <a:p>
            <a:pPr marL="179705" algn="just">
              <a:buClr>
                <a:srgbClr val="000000"/>
              </a:buClr>
            </a:pPr>
            <a:r>
              <a:rPr lang="en-US" sz="1200" err="1">
                <a:latin typeface="Source Sans Pro"/>
                <a:ea typeface="Source Sans Pro"/>
                <a:cs typeface="Arial"/>
              </a:rPr>
              <a:t>Có</a:t>
            </a:r>
            <a:r>
              <a:rPr lang="en-US" sz="1200" dirty="0">
                <a:latin typeface="Source Sans Pro"/>
                <a:ea typeface="Source Sans Pro"/>
                <a:cs typeface="Arial"/>
              </a:rPr>
              <a:t> </a:t>
            </a:r>
            <a:r>
              <a:rPr lang="en-US" sz="1200" err="1">
                <a:latin typeface="Source Sans Pro"/>
                <a:ea typeface="Source Sans Pro"/>
                <a:cs typeface="Arial"/>
              </a:rPr>
              <a:t>mục</a:t>
            </a:r>
            <a:r>
              <a:rPr lang="en-US" sz="1200" dirty="0">
                <a:latin typeface="Source Sans Pro"/>
                <a:ea typeface="Source Sans Pro"/>
                <a:cs typeface="Arial"/>
              </a:rPr>
              <a:t> </a:t>
            </a:r>
            <a:r>
              <a:rPr lang="en-US" sz="1200" err="1">
                <a:latin typeface="Source Sans Pro"/>
                <a:ea typeface="Source Sans Pro"/>
                <a:cs typeface="Arial"/>
              </a:rPr>
              <a:t>tiêu</a:t>
            </a:r>
            <a:r>
              <a:rPr lang="en-US" sz="1200" dirty="0">
                <a:latin typeface="Source Sans Pro"/>
                <a:ea typeface="Source Sans Pro"/>
                <a:cs typeface="Arial"/>
              </a:rPr>
              <a:t> </a:t>
            </a:r>
            <a:r>
              <a:rPr lang="en-US" sz="1200" err="1">
                <a:latin typeface="Source Sans Pro"/>
                <a:ea typeface="Source Sans Pro"/>
                <a:cs typeface="Arial"/>
              </a:rPr>
              <a:t>rõ</a:t>
            </a:r>
            <a:r>
              <a:rPr lang="en-US" sz="1200" dirty="0">
                <a:latin typeface="Source Sans Pro"/>
                <a:ea typeface="Source Sans Pro"/>
                <a:cs typeface="Arial"/>
              </a:rPr>
              <a:t> </a:t>
            </a:r>
            <a:r>
              <a:rPr lang="en-US" sz="1200" err="1">
                <a:latin typeface="Source Sans Pro"/>
                <a:ea typeface="Source Sans Pro"/>
                <a:cs typeface="Arial"/>
              </a:rPr>
              <a:t>ràng</a:t>
            </a:r>
            <a:r>
              <a:rPr lang="en-US" sz="1200" dirty="0">
                <a:latin typeface="Source Sans Pro"/>
                <a:ea typeface="Source Sans Pro"/>
                <a:cs typeface="Arial"/>
              </a:rPr>
              <a:t> </a:t>
            </a:r>
            <a:r>
              <a:rPr lang="en-US" sz="1200" err="1">
                <a:latin typeface="Source Sans Pro"/>
                <a:ea typeface="Source Sans Pro"/>
                <a:cs typeface="Arial"/>
              </a:rPr>
              <a:t>cho</a:t>
            </a:r>
            <a:r>
              <a:rPr lang="en-US" sz="1200" dirty="0">
                <a:latin typeface="Source Sans Pro"/>
                <a:ea typeface="Source Sans Pro"/>
                <a:cs typeface="Arial"/>
              </a:rPr>
              <a:t> </a:t>
            </a:r>
            <a:r>
              <a:rPr lang="en-US" sz="1200" err="1">
                <a:latin typeface="Source Sans Pro"/>
                <a:ea typeface="Source Sans Pro"/>
                <a:cs typeface="Arial"/>
              </a:rPr>
              <a:t>phát</a:t>
            </a:r>
            <a:r>
              <a:rPr lang="en-US" sz="1200" dirty="0">
                <a:latin typeface="Source Sans Pro"/>
                <a:ea typeface="Source Sans Pro"/>
                <a:cs typeface="Arial"/>
              </a:rPr>
              <a:t> </a:t>
            </a:r>
            <a:r>
              <a:rPr lang="en-US" sz="1200" err="1">
                <a:latin typeface="Source Sans Pro"/>
                <a:ea typeface="Source Sans Pro"/>
                <a:cs typeface="Arial"/>
              </a:rPr>
              <a:t>triển</a:t>
            </a:r>
            <a:r>
              <a:rPr lang="en-US" sz="1200" dirty="0">
                <a:latin typeface="Source Sans Pro"/>
                <a:ea typeface="Source Sans Pro"/>
                <a:cs typeface="Arial"/>
              </a:rPr>
              <a:t> </a:t>
            </a:r>
            <a:r>
              <a:rPr lang="en-US" sz="1200" err="1">
                <a:latin typeface="Source Sans Pro"/>
                <a:ea typeface="Source Sans Pro"/>
                <a:cs typeface="Arial"/>
              </a:rPr>
              <a:t>doanh</a:t>
            </a:r>
            <a:r>
              <a:rPr lang="en-US" sz="1200" dirty="0">
                <a:latin typeface="Source Sans Pro"/>
                <a:ea typeface="Source Sans Pro"/>
                <a:cs typeface="Arial"/>
              </a:rPr>
              <a:t> </a:t>
            </a:r>
            <a:r>
              <a:rPr lang="en-US" sz="1200" err="1">
                <a:latin typeface="Source Sans Pro"/>
                <a:ea typeface="Source Sans Pro"/>
                <a:cs typeface="Arial"/>
              </a:rPr>
              <a:t>nghiệp</a:t>
            </a:r>
            <a:r>
              <a:rPr lang="en-US" sz="1200" dirty="0">
                <a:latin typeface="Source Sans Pro"/>
                <a:ea typeface="Source Sans Pro"/>
                <a:cs typeface="Arial"/>
              </a:rPr>
              <a:t> </a:t>
            </a:r>
            <a:r>
              <a:rPr lang="en-US" sz="1200" err="1">
                <a:latin typeface="Source Sans Pro"/>
                <a:ea typeface="Source Sans Pro"/>
                <a:cs typeface="Arial"/>
              </a:rPr>
              <a:t>và</a:t>
            </a:r>
            <a:r>
              <a:rPr lang="en-US" sz="1200" dirty="0">
                <a:latin typeface="Source Sans Pro"/>
                <a:ea typeface="Source Sans Pro"/>
                <a:cs typeface="Arial"/>
              </a:rPr>
              <a:t> </a:t>
            </a:r>
            <a:r>
              <a:rPr lang="en-US" sz="1200" err="1">
                <a:latin typeface="Source Sans Pro"/>
                <a:ea typeface="Source Sans Pro"/>
                <a:cs typeface="Arial"/>
              </a:rPr>
              <a:t>phát</a:t>
            </a:r>
            <a:r>
              <a:rPr lang="en-US" sz="1200" dirty="0">
                <a:latin typeface="Source Sans Pro"/>
                <a:ea typeface="Source Sans Pro"/>
                <a:cs typeface="Arial"/>
              </a:rPr>
              <a:t> </a:t>
            </a:r>
            <a:r>
              <a:rPr lang="en-US" sz="1200" err="1">
                <a:latin typeface="Source Sans Pro"/>
                <a:ea typeface="Source Sans Pro"/>
                <a:cs typeface="Arial"/>
              </a:rPr>
              <a:t>triển</a:t>
            </a:r>
            <a:r>
              <a:rPr lang="en-US" sz="1200" dirty="0">
                <a:latin typeface="Source Sans Pro"/>
                <a:ea typeface="Source Sans Pro"/>
                <a:cs typeface="Arial"/>
              </a:rPr>
              <a:t> </a:t>
            </a:r>
            <a:r>
              <a:rPr lang="en-US" sz="1200" err="1">
                <a:latin typeface="Source Sans Pro"/>
                <a:ea typeface="Source Sans Pro"/>
                <a:cs typeface="Arial"/>
              </a:rPr>
              <a:t>thương</a:t>
            </a:r>
            <a:r>
              <a:rPr lang="en-US" sz="1200" dirty="0">
                <a:latin typeface="Source Sans Pro"/>
                <a:ea typeface="Source Sans Pro"/>
                <a:cs typeface="Arial"/>
              </a:rPr>
              <a:t> </a:t>
            </a:r>
            <a:r>
              <a:rPr lang="en-US" sz="1200" err="1">
                <a:latin typeface="Source Sans Pro"/>
                <a:ea typeface="Source Sans Pro"/>
                <a:cs typeface="Arial"/>
              </a:rPr>
              <a:t>hiệu</a:t>
            </a:r>
            <a:r>
              <a:rPr lang="en-US" sz="1200" dirty="0">
                <a:latin typeface="Source Sans Pro"/>
                <a:ea typeface="Source Sans Pro"/>
                <a:cs typeface="Arial"/>
              </a:rPr>
              <a:t>, </a:t>
            </a:r>
            <a:r>
              <a:rPr lang="en-US" sz="1200" err="1">
                <a:latin typeface="Source Sans Pro"/>
                <a:ea typeface="Source Sans Pro"/>
                <a:cs typeface="Arial"/>
              </a:rPr>
              <a:t>phạm</a:t>
            </a:r>
            <a:r>
              <a:rPr lang="en-US" sz="1200" dirty="0">
                <a:latin typeface="Source Sans Pro"/>
                <a:ea typeface="Source Sans Pro"/>
                <a:cs typeface="Arial"/>
              </a:rPr>
              <a:t> vi </a:t>
            </a:r>
            <a:r>
              <a:rPr lang="en-US" sz="1200" err="1">
                <a:latin typeface="Source Sans Pro"/>
                <a:ea typeface="Source Sans Pro"/>
                <a:cs typeface="Arial"/>
              </a:rPr>
              <a:t>và</a:t>
            </a:r>
            <a:r>
              <a:rPr lang="en-US" sz="1200" dirty="0">
                <a:latin typeface="Source Sans Pro"/>
                <a:ea typeface="Source Sans Pro"/>
                <a:cs typeface="Arial"/>
              </a:rPr>
              <a:t> </a:t>
            </a:r>
            <a:r>
              <a:rPr lang="en-US" sz="1200" err="1">
                <a:latin typeface="Source Sans Pro"/>
                <a:ea typeface="Source Sans Pro"/>
                <a:cs typeface="Arial"/>
              </a:rPr>
              <a:t>mức</a:t>
            </a:r>
            <a:r>
              <a:rPr lang="en-US" sz="1200" dirty="0">
                <a:latin typeface="Source Sans Pro"/>
                <a:ea typeface="Source Sans Pro"/>
                <a:cs typeface="Arial"/>
              </a:rPr>
              <a:t> </a:t>
            </a:r>
            <a:r>
              <a:rPr lang="en-US" sz="1200" err="1">
                <a:latin typeface="Source Sans Pro"/>
                <a:ea typeface="Source Sans Pro"/>
                <a:cs typeface="Arial"/>
              </a:rPr>
              <a:t>độ</a:t>
            </a:r>
            <a:r>
              <a:rPr lang="en-US" sz="1200" dirty="0">
                <a:latin typeface="Source Sans Pro"/>
                <a:ea typeface="Source Sans Pro"/>
                <a:cs typeface="Arial"/>
              </a:rPr>
              <a:t> </a:t>
            </a:r>
            <a:r>
              <a:rPr lang="en-US" sz="1200" err="1">
                <a:latin typeface="Source Sans Pro"/>
                <a:ea typeface="Source Sans Pro"/>
                <a:cs typeface="Arial"/>
              </a:rPr>
              <a:t>đóng</a:t>
            </a:r>
            <a:r>
              <a:rPr lang="en-US" sz="1200" dirty="0">
                <a:latin typeface="Source Sans Pro"/>
                <a:ea typeface="Source Sans Pro"/>
                <a:cs typeface="Arial"/>
              </a:rPr>
              <a:t> </a:t>
            </a:r>
            <a:r>
              <a:rPr lang="en-US" sz="1200" err="1">
                <a:latin typeface="Source Sans Pro"/>
                <a:ea typeface="Source Sans Pro"/>
                <a:cs typeface="Arial"/>
              </a:rPr>
              <a:t>góp</a:t>
            </a:r>
            <a:r>
              <a:rPr lang="en-US" sz="1200" dirty="0">
                <a:latin typeface="Source Sans Pro"/>
                <a:ea typeface="Source Sans Pro"/>
                <a:cs typeface="Arial"/>
              </a:rPr>
              <a:t> </a:t>
            </a:r>
            <a:r>
              <a:rPr lang="en-US" sz="1200" err="1">
                <a:latin typeface="Source Sans Pro"/>
                <a:ea typeface="Source Sans Pro"/>
                <a:cs typeface="Arial"/>
              </a:rPr>
              <a:t>của</a:t>
            </a:r>
            <a:r>
              <a:rPr lang="en-US" sz="1200" dirty="0">
                <a:latin typeface="Source Sans Pro"/>
                <a:ea typeface="Source Sans Pro"/>
                <a:cs typeface="Arial"/>
              </a:rPr>
              <a:t> digital marketing </a:t>
            </a:r>
            <a:r>
              <a:rPr lang="en-US" sz="1200" err="1">
                <a:latin typeface="Source Sans Pro"/>
                <a:ea typeface="Source Sans Pro"/>
                <a:cs typeface="Arial"/>
              </a:rPr>
              <a:t>trong</a:t>
            </a:r>
            <a:r>
              <a:rPr lang="en-US" sz="1200" dirty="0">
                <a:latin typeface="Source Sans Pro"/>
                <a:ea typeface="Source Sans Pro"/>
                <a:cs typeface="Arial"/>
              </a:rPr>
              <a:t> </a:t>
            </a:r>
            <a:r>
              <a:rPr lang="en-US" sz="1200" err="1">
                <a:latin typeface="Source Sans Pro"/>
                <a:ea typeface="Source Sans Pro"/>
                <a:cs typeface="Arial"/>
              </a:rPr>
              <a:t>chiến</a:t>
            </a:r>
            <a:r>
              <a:rPr lang="en-US" sz="1200" dirty="0">
                <a:latin typeface="Source Sans Pro"/>
                <a:ea typeface="Source Sans Pro"/>
                <a:cs typeface="Arial"/>
              </a:rPr>
              <a:t> </a:t>
            </a:r>
            <a:r>
              <a:rPr lang="en-US" sz="1200" err="1">
                <a:latin typeface="Source Sans Pro"/>
                <a:ea typeface="Source Sans Pro"/>
                <a:cs typeface="Arial"/>
              </a:rPr>
              <a:t>lược</a:t>
            </a:r>
            <a:r>
              <a:rPr lang="en-US" sz="1200" dirty="0">
                <a:latin typeface="Source Sans Pro"/>
                <a:ea typeface="Source Sans Pro"/>
                <a:cs typeface="Arial"/>
              </a:rPr>
              <a:t> </a:t>
            </a:r>
            <a:r>
              <a:rPr lang="en-US" sz="1200" err="1">
                <a:latin typeface="Source Sans Pro"/>
                <a:ea typeface="Source Sans Pro"/>
                <a:cs typeface="Arial"/>
              </a:rPr>
              <a:t>kinh</a:t>
            </a:r>
            <a:r>
              <a:rPr lang="en-US" sz="1200" dirty="0">
                <a:latin typeface="Source Sans Pro"/>
                <a:ea typeface="Source Sans Pro"/>
                <a:cs typeface="Arial"/>
              </a:rPr>
              <a:t> </a:t>
            </a:r>
            <a:r>
              <a:rPr lang="en-US" sz="1200" err="1">
                <a:latin typeface="Source Sans Pro"/>
                <a:ea typeface="Source Sans Pro"/>
                <a:cs typeface="Arial"/>
              </a:rPr>
              <a:t>doanh</a:t>
            </a:r>
            <a:r>
              <a:rPr lang="en-US" sz="1200" dirty="0">
                <a:latin typeface="Source Sans Pro"/>
                <a:ea typeface="Source Sans Pro"/>
                <a:cs typeface="Arial"/>
              </a:rPr>
              <a:t> </a:t>
            </a:r>
            <a:r>
              <a:rPr lang="en-US" sz="1200" err="1">
                <a:latin typeface="Source Sans Pro"/>
                <a:ea typeface="Source Sans Pro"/>
                <a:cs typeface="Arial"/>
              </a:rPr>
              <a:t>chung</a:t>
            </a:r>
            <a:endParaRPr lang="en-US" sz="1200"/>
          </a:p>
          <a:p>
            <a:pPr marL="179705" algn="just">
              <a:buClr>
                <a:srgbClr val="000000"/>
              </a:buClr>
            </a:pPr>
            <a:r>
              <a:rPr lang="en-US" sz="1200" err="1">
                <a:latin typeface="Source Sans Pro"/>
                <a:ea typeface="Source Sans Pro"/>
                <a:cs typeface="Arial"/>
              </a:rPr>
              <a:t>Xác</a:t>
            </a:r>
            <a:r>
              <a:rPr lang="en-US" sz="1200" dirty="0">
                <a:latin typeface="Source Sans Pro"/>
                <a:ea typeface="Source Sans Pro"/>
                <a:cs typeface="Arial"/>
              </a:rPr>
              <a:t> </a:t>
            </a:r>
            <a:r>
              <a:rPr lang="en-US" sz="1200" err="1">
                <a:latin typeface="Source Sans Pro"/>
                <a:ea typeface="Source Sans Pro"/>
                <a:cs typeface="Arial"/>
              </a:rPr>
              <a:t>định</a:t>
            </a:r>
            <a:r>
              <a:rPr lang="en-US" sz="1200" dirty="0">
                <a:latin typeface="Source Sans Pro"/>
                <a:ea typeface="Source Sans Pro"/>
                <a:cs typeface="Arial"/>
              </a:rPr>
              <a:t> </a:t>
            </a:r>
            <a:r>
              <a:rPr lang="en-US" sz="1200" err="1">
                <a:latin typeface="Source Sans Pro"/>
                <a:ea typeface="Source Sans Pro"/>
                <a:cs typeface="Arial"/>
              </a:rPr>
              <a:t>rõ</a:t>
            </a:r>
            <a:r>
              <a:rPr lang="en-US" sz="1200" dirty="0">
                <a:latin typeface="Source Sans Pro"/>
                <a:ea typeface="Source Sans Pro"/>
                <a:cs typeface="Arial"/>
              </a:rPr>
              <a:t> </a:t>
            </a:r>
            <a:r>
              <a:rPr lang="en-US" sz="1200" err="1">
                <a:latin typeface="Source Sans Pro"/>
                <a:ea typeface="Source Sans Pro"/>
                <a:cs typeface="Arial"/>
              </a:rPr>
              <a:t>khách</a:t>
            </a:r>
            <a:r>
              <a:rPr lang="en-US" sz="1200" dirty="0">
                <a:latin typeface="Source Sans Pro"/>
                <a:ea typeface="Source Sans Pro"/>
                <a:cs typeface="Arial"/>
              </a:rPr>
              <a:t> </a:t>
            </a:r>
            <a:r>
              <a:rPr lang="en-US" sz="1200" err="1">
                <a:latin typeface="Source Sans Pro"/>
                <a:ea typeface="Source Sans Pro"/>
                <a:cs typeface="Arial"/>
              </a:rPr>
              <a:t>hàng</a:t>
            </a:r>
            <a:r>
              <a:rPr lang="en-US" sz="1200" dirty="0">
                <a:latin typeface="Source Sans Pro"/>
                <a:ea typeface="Source Sans Pro"/>
                <a:cs typeface="Arial"/>
              </a:rPr>
              <a:t> </a:t>
            </a:r>
            <a:r>
              <a:rPr lang="en-US" sz="1200" err="1">
                <a:latin typeface="Source Sans Pro"/>
                <a:ea typeface="Source Sans Pro"/>
                <a:cs typeface="Arial"/>
              </a:rPr>
              <a:t>mục</a:t>
            </a:r>
            <a:r>
              <a:rPr lang="en-US" sz="1200" dirty="0">
                <a:latin typeface="Source Sans Pro"/>
                <a:ea typeface="Source Sans Pro"/>
                <a:cs typeface="Arial"/>
              </a:rPr>
              <a:t> </a:t>
            </a:r>
            <a:r>
              <a:rPr lang="en-US" sz="1200" err="1">
                <a:latin typeface="Source Sans Pro"/>
                <a:ea typeface="Source Sans Pro"/>
                <a:cs typeface="Arial"/>
              </a:rPr>
              <a:t>tiêu</a:t>
            </a:r>
            <a:r>
              <a:rPr lang="en-US" sz="1200" dirty="0">
                <a:latin typeface="Source Sans Pro"/>
                <a:ea typeface="Source Sans Pro"/>
                <a:cs typeface="Arial"/>
              </a:rPr>
              <a:t> </a:t>
            </a:r>
            <a:r>
              <a:rPr lang="en-US" sz="1200" err="1">
                <a:latin typeface="Source Sans Pro"/>
                <a:ea typeface="Source Sans Pro"/>
                <a:cs typeface="Arial"/>
              </a:rPr>
              <a:t>cần</a:t>
            </a:r>
            <a:r>
              <a:rPr lang="en-US" sz="1200" dirty="0">
                <a:latin typeface="Source Sans Pro"/>
                <a:ea typeface="Source Sans Pro"/>
                <a:cs typeface="Arial"/>
              </a:rPr>
              <a:t> </a:t>
            </a:r>
            <a:r>
              <a:rPr lang="en-US" sz="1200" err="1">
                <a:latin typeface="Source Sans Pro"/>
                <a:ea typeface="Source Sans Pro"/>
                <a:cs typeface="Arial"/>
              </a:rPr>
              <a:t>hướng</a:t>
            </a:r>
            <a:r>
              <a:rPr lang="en-US" sz="1200" dirty="0">
                <a:latin typeface="Source Sans Pro"/>
                <a:ea typeface="Source Sans Pro"/>
                <a:cs typeface="Arial"/>
              </a:rPr>
              <a:t> </a:t>
            </a:r>
            <a:r>
              <a:rPr lang="en-US" sz="1200" err="1">
                <a:latin typeface="Source Sans Pro"/>
                <a:ea typeface="Source Sans Pro"/>
                <a:cs typeface="Arial"/>
              </a:rPr>
              <a:t>đến</a:t>
            </a:r>
            <a:r>
              <a:rPr lang="en-US" sz="1200" dirty="0">
                <a:latin typeface="Source Sans Pro"/>
                <a:ea typeface="Source Sans Pro"/>
                <a:cs typeface="Arial"/>
              </a:rPr>
              <a:t> </a:t>
            </a:r>
            <a:r>
              <a:rPr lang="en-US" sz="1200" err="1">
                <a:latin typeface="Source Sans Pro"/>
                <a:ea typeface="Source Sans Pro"/>
                <a:cs typeface="Arial"/>
              </a:rPr>
              <a:t>thông</a:t>
            </a:r>
            <a:r>
              <a:rPr lang="en-US" sz="1200" dirty="0">
                <a:latin typeface="Source Sans Pro"/>
                <a:ea typeface="Source Sans Pro"/>
                <a:cs typeface="Arial"/>
              </a:rPr>
              <a:t> qua </a:t>
            </a:r>
            <a:r>
              <a:rPr lang="en-US" sz="1200" err="1">
                <a:latin typeface="Source Sans Pro"/>
                <a:ea typeface="Source Sans Pro"/>
                <a:cs typeface="Arial"/>
              </a:rPr>
              <a:t>các</a:t>
            </a:r>
            <a:r>
              <a:rPr lang="en-US" sz="1200" dirty="0">
                <a:latin typeface="Source Sans Pro"/>
                <a:ea typeface="Source Sans Pro"/>
                <a:cs typeface="Arial"/>
              </a:rPr>
              <a:t> </a:t>
            </a:r>
            <a:r>
              <a:rPr lang="en-US" sz="1200" err="1">
                <a:latin typeface="Source Sans Pro"/>
                <a:ea typeface="Source Sans Pro"/>
                <a:cs typeface="Arial"/>
              </a:rPr>
              <a:t>kênh</a:t>
            </a:r>
            <a:r>
              <a:rPr lang="en-US" sz="1200" dirty="0">
                <a:latin typeface="Source Sans Pro"/>
                <a:ea typeface="Source Sans Pro"/>
                <a:cs typeface="Arial"/>
              </a:rPr>
              <a:t> digital </a:t>
            </a:r>
            <a:endParaRPr lang="en-US" sz="1200"/>
          </a:p>
          <a:p>
            <a:pPr marL="179705" algn="just">
              <a:buClr>
                <a:srgbClr val="000000"/>
              </a:buClr>
            </a:pPr>
            <a:r>
              <a:rPr lang="en-US" sz="1200" err="1">
                <a:latin typeface="Source Sans Pro"/>
                <a:ea typeface="Source Sans Pro"/>
                <a:cs typeface="Arial"/>
              </a:rPr>
              <a:t>Xác</a:t>
            </a:r>
            <a:r>
              <a:rPr lang="en-US" sz="1200" dirty="0">
                <a:latin typeface="Source Sans Pro"/>
                <a:ea typeface="Source Sans Pro"/>
                <a:cs typeface="Arial"/>
              </a:rPr>
              <a:t> </a:t>
            </a:r>
            <a:r>
              <a:rPr lang="en-US" sz="1200" err="1">
                <a:latin typeface="Source Sans Pro"/>
                <a:ea typeface="Source Sans Pro"/>
                <a:cs typeface="Arial"/>
              </a:rPr>
              <a:t>định</a:t>
            </a:r>
            <a:r>
              <a:rPr lang="en-US" sz="1200" dirty="0">
                <a:latin typeface="Source Sans Pro"/>
                <a:ea typeface="Source Sans Pro"/>
                <a:cs typeface="Arial"/>
              </a:rPr>
              <a:t> </a:t>
            </a:r>
            <a:r>
              <a:rPr lang="en-US" sz="1200" err="1">
                <a:latin typeface="Source Sans Pro"/>
                <a:ea typeface="Source Sans Pro"/>
                <a:cs typeface="Arial"/>
              </a:rPr>
              <a:t>rõ</a:t>
            </a:r>
            <a:r>
              <a:rPr lang="en-US" sz="1200" dirty="0">
                <a:latin typeface="Source Sans Pro"/>
                <a:ea typeface="Source Sans Pro"/>
                <a:cs typeface="Arial"/>
              </a:rPr>
              <a:t> </a:t>
            </a:r>
            <a:r>
              <a:rPr lang="en-US" sz="1200" err="1">
                <a:latin typeface="Source Sans Pro"/>
                <a:ea typeface="Source Sans Pro"/>
                <a:cs typeface="Arial"/>
              </a:rPr>
              <a:t>đề</a:t>
            </a:r>
            <a:r>
              <a:rPr lang="en-US" sz="1200" dirty="0">
                <a:latin typeface="Source Sans Pro"/>
                <a:ea typeface="Source Sans Pro"/>
                <a:cs typeface="Arial"/>
              </a:rPr>
              <a:t> </a:t>
            </a:r>
            <a:r>
              <a:rPr lang="en-US" sz="1200" err="1">
                <a:latin typeface="Source Sans Pro"/>
                <a:ea typeface="Source Sans Pro"/>
                <a:cs typeface="Arial"/>
              </a:rPr>
              <a:t>xuất</a:t>
            </a:r>
            <a:r>
              <a:rPr lang="en-US" sz="1200" dirty="0">
                <a:latin typeface="Source Sans Pro"/>
                <a:ea typeface="Source Sans Pro"/>
                <a:cs typeface="Arial"/>
              </a:rPr>
              <a:t> </a:t>
            </a:r>
            <a:r>
              <a:rPr lang="en-US" sz="1200" err="1">
                <a:latin typeface="Source Sans Pro"/>
                <a:ea typeface="Source Sans Pro"/>
                <a:cs typeface="Arial"/>
              </a:rPr>
              <a:t>giá</a:t>
            </a:r>
            <a:r>
              <a:rPr lang="en-US" sz="1200" dirty="0">
                <a:latin typeface="Source Sans Pro"/>
                <a:ea typeface="Source Sans Pro"/>
                <a:cs typeface="Arial"/>
              </a:rPr>
              <a:t> </a:t>
            </a:r>
            <a:r>
              <a:rPr lang="en-US" sz="1200" err="1">
                <a:latin typeface="Source Sans Pro"/>
                <a:ea typeface="Source Sans Pro"/>
                <a:cs typeface="Arial"/>
              </a:rPr>
              <a:t>trị</a:t>
            </a:r>
            <a:r>
              <a:rPr lang="en-US" sz="1200" dirty="0">
                <a:latin typeface="Source Sans Pro"/>
                <a:ea typeface="Source Sans Pro"/>
                <a:cs typeface="Arial"/>
              </a:rPr>
              <a:t> </a:t>
            </a:r>
            <a:r>
              <a:rPr lang="en-US" sz="1200" err="1">
                <a:latin typeface="Source Sans Pro"/>
                <a:ea typeface="Source Sans Pro"/>
                <a:cs typeface="Arial"/>
              </a:rPr>
              <a:t>trực</a:t>
            </a:r>
            <a:r>
              <a:rPr lang="en-US" sz="1200" dirty="0">
                <a:latin typeface="Source Sans Pro"/>
                <a:ea typeface="Source Sans Pro"/>
                <a:cs typeface="Arial"/>
              </a:rPr>
              <a:t> </a:t>
            </a:r>
            <a:r>
              <a:rPr lang="en-US" sz="1200" err="1">
                <a:latin typeface="Source Sans Pro"/>
                <a:ea typeface="Source Sans Pro"/>
                <a:cs typeface="Arial"/>
              </a:rPr>
              <a:t>tuyến</a:t>
            </a:r>
            <a:r>
              <a:rPr lang="en-US" sz="1200" dirty="0">
                <a:latin typeface="Source Sans Pro"/>
                <a:ea typeface="Source Sans Pro"/>
                <a:cs typeface="Arial"/>
              </a:rPr>
              <a:t> OVP</a:t>
            </a:r>
            <a:endParaRPr lang="en-US" sz="1200"/>
          </a:p>
          <a:p>
            <a:pPr marL="179705" algn="just">
              <a:buClr>
                <a:srgbClr val="000000"/>
              </a:buClr>
            </a:pPr>
            <a:r>
              <a:rPr lang="en-US" sz="1200" err="1">
                <a:latin typeface="Source Sans Pro"/>
                <a:ea typeface="Source Sans Pro"/>
                <a:cs typeface="Arial"/>
              </a:rPr>
              <a:t>Xác</a:t>
            </a:r>
            <a:r>
              <a:rPr lang="en-US" sz="1200" dirty="0">
                <a:latin typeface="Source Sans Pro"/>
                <a:ea typeface="Source Sans Pro"/>
                <a:cs typeface="Arial"/>
              </a:rPr>
              <a:t> </a:t>
            </a:r>
            <a:r>
              <a:rPr lang="en-US" sz="1200" err="1">
                <a:latin typeface="Source Sans Pro"/>
                <a:ea typeface="Source Sans Pro"/>
                <a:cs typeface="Arial"/>
              </a:rPr>
              <a:t>định</a:t>
            </a:r>
            <a:r>
              <a:rPr lang="en-US" sz="1200" dirty="0">
                <a:latin typeface="Source Sans Pro"/>
                <a:ea typeface="Source Sans Pro"/>
                <a:cs typeface="Arial"/>
              </a:rPr>
              <a:t> </a:t>
            </a:r>
            <a:r>
              <a:rPr lang="en-US" sz="1200" err="1">
                <a:latin typeface="Source Sans Pro"/>
                <a:ea typeface="Source Sans Pro"/>
                <a:cs typeface="Arial"/>
              </a:rPr>
              <a:t>cụ</a:t>
            </a:r>
            <a:r>
              <a:rPr lang="en-US" sz="1200" dirty="0">
                <a:latin typeface="Source Sans Pro"/>
                <a:ea typeface="Source Sans Pro"/>
                <a:cs typeface="Arial"/>
              </a:rPr>
              <a:t> </a:t>
            </a:r>
            <a:r>
              <a:rPr lang="en-US" sz="1200" err="1">
                <a:latin typeface="Source Sans Pro"/>
                <a:ea typeface="Source Sans Pro"/>
                <a:cs typeface="Arial"/>
              </a:rPr>
              <a:t>thể</a:t>
            </a:r>
            <a:r>
              <a:rPr lang="en-US" sz="1200" dirty="0">
                <a:latin typeface="Source Sans Pro"/>
                <a:ea typeface="Source Sans Pro"/>
                <a:cs typeface="Arial"/>
              </a:rPr>
              <a:t> </a:t>
            </a:r>
            <a:r>
              <a:rPr lang="en-US" sz="1200" err="1">
                <a:latin typeface="Source Sans Pro"/>
                <a:ea typeface="Source Sans Pro"/>
                <a:cs typeface="Arial"/>
              </a:rPr>
              <a:t>hỗn</a:t>
            </a:r>
            <a:r>
              <a:rPr lang="en-US" sz="1200" dirty="0">
                <a:latin typeface="Source Sans Pro"/>
                <a:ea typeface="Source Sans Pro"/>
                <a:cs typeface="Arial"/>
              </a:rPr>
              <a:t> </a:t>
            </a:r>
            <a:r>
              <a:rPr lang="en-US" sz="1200" err="1">
                <a:latin typeface="Source Sans Pro"/>
                <a:ea typeface="Source Sans Pro"/>
                <a:cs typeface="Arial"/>
              </a:rPr>
              <a:t>hợp</a:t>
            </a:r>
            <a:r>
              <a:rPr lang="en-US" sz="1200" dirty="0">
                <a:latin typeface="Source Sans Pro"/>
                <a:ea typeface="Source Sans Pro"/>
                <a:cs typeface="Arial"/>
              </a:rPr>
              <a:t> </a:t>
            </a:r>
            <a:r>
              <a:rPr lang="en-US" sz="1200" err="1">
                <a:latin typeface="Source Sans Pro"/>
                <a:ea typeface="Source Sans Pro"/>
                <a:cs typeface="Arial"/>
              </a:rPr>
              <a:t>các</a:t>
            </a:r>
            <a:r>
              <a:rPr lang="en-US" sz="1200" dirty="0">
                <a:latin typeface="Source Sans Pro"/>
                <a:ea typeface="Source Sans Pro"/>
                <a:cs typeface="Arial"/>
              </a:rPr>
              <a:t> </a:t>
            </a:r>
            <a:r>
              <a:rPr lang="en-US" sz="1200" err="1">
                <a:latin typeface="Source Sans Pro"/>
                <a:ea typeface="Source Sans Pro"/>
                <a:cs typeface="Arial"/>
              </a:rPr>
              <a:t>công</a:t>
            </a:r>
            <a:r>
              <a:rPr lang="en-US" sz="1200" dirty="0">
                <a:latin typeface="Source Sans Pro"/>
                <a:ea typeface="Source Sans Pro"/>
                <a:cs typeface="Arial"/>
              </a:rPr>
              <a:t> </a:t>
            </a:r>
            <a:r>
              <a:rPr lang="en-US" sz="1200" err="1">
                <a:latin typeface="Source Sans Pro"/>
                <a:ea typeface="Source Sans Pro"/>
                <a:cs typeface="Arial"/>
              </a:rPr>
              <a:t>cụ</a:t>
            </a:r>
            <a:r>
              <a:rPr lang="en-US" sz="1200" dirty="0">
                <a:latin typeface="Source Sans Pro"/>
                <a:ea typeface="Source Sans Pro"/>
                <a:cs typeface="Arial"/>
              </a:rPr>
              <a:t> </a:t>
            </a:r>
            <a:r>
              <a:rPr lang="en-US" sz="1200" err="1">
                <a:latin typeface="Source Sans Pro"/>
                <a:ea typeface="Source Sans Pro"/>
                <a:cs typeface="Arial"/>
              </a:rPr>
              <a:t>truyền</a:t>
            </a:r>
            <a:r>
              <a:rPr lang="en-US" sz="1200" dirty="0">
                <a:latin typeface="Source Sans Pro"/>
                <a:ea typeface="Source Sans Pro"/>
                <a:cs typeface="Arial"/>
              </a:rPr>
              <a:t> </a:t>
            </a:r>
            <a:r>
              <a:rPr lang="en-US" sz="1200" err="1">
                <a:latin typeface="Source Sans Pro"/>
                <a:ea typeface="Source Sans Pro"/>
                <a:cs typeface="Arial"/>
              </a:rPr>
              <a:t>thông</a:t>
            </a:r>
            <a:r>
              <a:rPr lang="en-US" sz="1200" dirty="0">
                <a:latin typeface="Source Sans Pro"/>
                <a:ea typeface="Source Sans Pro"/>
                <a:cs typeface="Arial"/>
              </a:rPr>
              <a:t> online </a:t>
            </a:r>
            <a:r>
              <a:rPr lang="en-US" sz="1200" err="1">
                <a:latin typeface="Source Sans Pro"/>
                <a:ea typeface="Source Sans Pro"/>
                <a:cs typeface="Arial"/>
              </a:rPr>
              <a:t>và</a:t>
            </a:r>
            <a:r>
              <a:rPr lang="en-US" sz="1200" dirty="0">
                <a:latin typeface="Source Sans Pro"/>
                <a:ea typeface="Source Sans Pro"/>
                <a:cs typeface="Arial"/>
              </a:rPr>
              <a:t> offline</a:t>
            </a:r>
            <a:r>
              <a:rPr lang="en-US" sz="1200" dirty="0">
                <a:latin typeface="Source Sans Pro"/>
                <a:ea typeface="Source Sans Pro"/>
                <a:cs typeface="Arial"/>
                <a:sym typeface="Wingdings" panose="05000000000000000000" pitchFamily="2" charset="2"/>
              </a:rPr>
              <a:t> </a:t>
            </a:r>
            <a:r>
              <a:rPr lang="en-US" sz="1200" err="1">
                <a:latin typeface="Source Sans Pro"/>
                <a:ea typeface="Source Sans Pro"/>
                <a:cs typeface="Arial"/>
                <a:sym typeface="Wingdings" panose="05000000000000000000" pitchFamily="2" charset="2"/>
              </a:rPr>
              <a:t>để</a:t>
            </a:r>
            <a:r>
              <a:rPr lang="en-US" sz="1200" dirty="0">
                <a:latin typeface="Source Sans Pro"/>
                <a:ea typeface="Source Sans Pro"/>
                <a:cs typeface="Arial"/>
                <a:sym typeface="Wingdings" panose="05000000000000000000" pitchFamily="2" charset="2"/>
              </a:rPr>
              <a:t> </a:t>
            </a:r>
            <a:r>
              <a:rPr lang="en-US" sz="1200" err="1">
                <a:latin typeface="Source Sans Pro"/>
                <a:ea typeface="Source Sans Pro"/>
                <a:cs typeface="Arial"/>
                <a:sym typeface="Wingdings" panose="05000000000000000000" pitchFamily="2" charset="2"/>
              </a:rPr>
              <a:t>đạt</a:t>
            </a:r>
            <a:r>
              <a:rPr lang="en-US" sz="1200" dirty="0">
                <a:latin typeface="Source Sans Pro"/>
                <a:ea typeface="Source Sans Pro"/>
                <a:cs typeface="Arial"/>
                <a:sym typeface="Wingdings" panose="05000000000000000000" pitchFamily="2" charset="2"/>
              </a:rPr>
              <a:t> </a:t>
            </a:r>
            <a:r>
              <a:rPr lang="en-US" sz="1200" err="1">
                <a:latin typeface="Source Sans Pro"/>
                <a:ea typeface="Source Sans Pro"/>
                <a:cs typeface="Arial"/>
                <a:sym typeface="Wingdings" panose="05000000000000000000" pitchFamily="2" charset="2"/>
              </a:rPr>
              <a:t>được</a:t>
            </a:r>
            <a:r>
              <a:rPr lang="en-US" sz="1200" dirty="0">
                <a:latin typeface="Source Sans Pro"/>
                <a:ea typeface="Source Sans Pro"/>
                <a:cs typeface="Arial"/>
                <a:sym typeface="Wingdings" panose="05000000000000000000" pitchFamily="2" charset="2"/>
              </a:rPr>
              <a:t> </a:t>
            </a:r>
            <a:r>
              <a:rPr lang="en-US" sz="1200" err="1">
                <a:latin typeface="Source Sans Pro"/>
                <a:ea typeface="Source Sans Pro"/>
                <a:cs typeface="Arial"/>
                <a:sym typeface="Wingdings" panose="05000000000000000000" pitchFamily="2" charset="2"/>
              </a:rPr>
              <a:t>các</a:t>
            </a:r>
            <a:r>
              <a:rPr lang="en-US" sz="1200" dirty="0">
                <a:latin typeface="Source Sans Pro"/>
                <a:ea typeface="Source Sans Pro"/>
                <a:cs typeface="Arial"/>
                <a:sym typeface="Wingdings" panose="05000000000000000000" pitchFamily="2" charset="2"/>
              </a:rPr>
              <a:t> </a:t>
            </a:r>
            <a:r>
              <a:rPr lang="en-US" sz="1200" err="1">
                <a:latin typeface="Source Sans Pro"/>
                <a:ea typeface="Source Sans Pro"/>
                <a:cs typeface="Arial"/>
                <a:sym typeface="Wingdings" panose="05000000000000000000" pitchFamily="2" charset="2"/>
              </a:rPr>
              <a:t>mục</a:t>
            </a:r>
            <a:r>
              <a:rPr lang="en-US" sz="1200" dirty="0">
                <a:latin typeface="Source Sans Pro"/>
                <a:ea typeface="Source Sans Pro"/>
                <a:cs typeface="Arial"/>
                <a:sym typeface="Wingdings" panose="05000000000000000000" pitchFamily="2" charset="2"/>
              </a:rPr>
              <a:t> </a:t>
            </a:r>
            <a:r>
              <a:rPr lang="en-US" sz="1200" err="1">
                <a:latin typeface="Source Sans Pro"/>
                <a:ea typeface="Source Sans Pro"/>
                <a:cs typeface="Arial"/>
                <a:sym typeface="Wingdings" panose="05000000000000000000" pitchFamily="2" charset="2"/>
              </a:rPr>
              <a:t>tiêu</a:t>
            </a:r>
            <a:r>
              <a:rPr lang="en-US" sz="1200" dirty="0">
                <a:latin typeface="Source Sans Pro"/>
                <a:ea typeface="Source Sans Pro"/>
                <a:cs typeface="Arial"/>
                <a:sym typeface="Wingdings" panose="05000000000000000000" pitchFamily="2" charset="2"/>
              </a:rPr>
              <a:t> </a:t>
            </a:r>
            <a:r>
              <a:rPr lang="en-US" sz="1200" err="1">
                <a:latin typeface="Source Sans Pro"/>
                <a:ea typeface="Source Sans Pro"/>
                <a:cs typeface="Arial"/>
                <a:sym typeface="Wingdings" panose="05000000000000000000" pitchFamily="2" charset="2"/>
              </a:rPr>
              <a:t>cụ</a:t>
            </a:r>
            <a:r>
              <a:rPr lang="en-US" sz="1200" dirty="0">
                <a:latin typeface="Source Sans Pro"/>
                <a:ea typeface="Source Sans Pro"/>
                <a:cs typeface="Arial"/>
                <a:sym typeface="Wingdings" panose="05000000000000000000" pitchFamily="2" charset="2"/>
              </a:rPr>
              <a:t> </a:t>
            </a:r>
            <a:r>
              <a:rPr lang="en-US" sz="1200" err="1">
                <a:latin typeface="Source Sans Pro"/>
                <a:ea typeface="Source Sans Pro"/>
                <a:cs typeface="Arial"/>
                <a:sym typeface="Wingdings" panose="05000000000000000000" pitchFamily="2" charset="2"/>
              </a:rPr>
              <a:t>thể</a:t>
            </a:r>
            <a:endParaRPr lang="en-US" sz="1200"/>
          </a:p>
          <a:p>
            <a:pPr marL="179705" algn="just">
              <a:buClr>
                <a:srgbClr val="000000"/>
              </a:buClr>
            </a:pPr>
            <a:r>
              <a:rPr lang="en-US" sz="1200" err="1">
                <a:latin typeface="Source Sans Pro"/>
                <a:ea typeface="Source Sans Pro"/>
                <a:cs typeface="Arial"/>
              </a:rPr>
              <a:t>Tối</a:t>
            </a:r>
            <a:r>
              <a:rPr lang="en-US" sz="1200" dirty="0">
                <a:latin typeface="Source Sans Pro"/>
                <a:ea typeface="Source Sans Pro"/>
                <a:cs typeface="Arial"/>
              </a:rPr>
              <a:t> </a:t>
            </a:r>
            <a:r>
              <a:rPr lang="en-US" sz="1200" err="1">
                <a:latin typeface="Source Sans Pro"/>
                <a:ea typeface="Source Sans Pro"/>
                <a:cs typeface="Arial"/>
                <a:sym typeface="Wingdings" panose="05000000000000000000" pitchFamily="2" charset="2"/>
              </a:rPr>
              <a:t>ưu</a:t>
            </a:r>
            <a:r>
              <a:rPr lang="en-US" sz="1200" dirty="0">
                <a:latin typeface="Source Sans Pro"/>
                <a:ea typeface="Source Sans Pro"/>
                <a:cs typeface="Arial"/>
                <a:sym typeface="Wingdings" panose="05000000000000000000" pitchFamily="2" charset="2"/>
              </a:rPr>
              <a:t> </a:t>
            </a:r>
            <a:r>
              <a:rPr lang="en-US" sz="1200" err="1">
                <a:latin typeface="Source Sans Pro"/>
                <a:ea typeface="Source Sans Pro"/>
                <a:cs typeface="Arial"/>
                <a:sym typeface="Wingdings" panose="05000000000000000000" pitchFamily="2" charset="2"/>
              </a:rPr>
              <a:t>trải</a:t>
            </a:r>
            <a:r>
              <a:rPr lang="en-US" sz="1200" dirty="0">
                <a:latin typeface="Source Sans Pro"/>
                <a:ea typeface="Source Sans Pro"/>
                <a:cs typeface="Arial"/>
                <a:sym typeface="Wingdings" panose="05000000000000000000" pitchFamily="2" charset="2"/>
              </a:rPr>
              <a:t> </a:t>
            </a:r>
            <a:r>
              <a:rPr lang="en-US" sz="1200" err="1">
                <a:latin typeface="Source Sans Pro"/>
                <a:ea typeface="Source Sans Pro"/>
                <a:cs typeface="Arial"/>
                <a:sym typeface="Wingdings" panose="05000000000000000000" pitchFamily="2" charset="2"/>
              </a:rPr>
              <a:t>nghiệm</a:t>
            </a:r>
            <a:r>
              <a:rPr lang="en-US" sz="1200" dirty="0">
                <a:latin typeface="Source Sans Pro"/>
                <a:ea typeface="Source Sans Pro"/>
                <a:cs typeface="Arial"/>
                <a:sym typeface="Wingdings" panose="05000000000000000000" pitchFamily="2" charset="2"/>
              </a:rPr>
              <a:t> KH</a:t>
            </a:r>
            <a:r>
              <a:rPr lang="en-US" sz="1200" dirty="0">
                <a:latin typeface="Source Sans Pro"/>
                <a:ea typeface="Source Sans Pro"/>
                <a:cs typeface="Arial"/>
              </a:rPr>
              <a:t> </a:t>
            </a:r>
            <a:r>
              <a:rPr lang="en-US" sz="1200" err="1">
                <a:latin typeface="Source Sans Pro"/>
                <a:ea typeface="Source Sans Pro"/>
                <a:cs typeface="Arial"/>
              </a:rPr>
              <a:t>trong</a:t>
            </a:r>
            <a:r>
              <a:rPr lang="en-US" sz="1200" dirty="0">
                <a:latin typeface="Source Sans Pro"/>
                <a:ea typeface="Source Sans Pro"/>
                <a:cs typeface="Arial"/>
              </a:rPr>
              <a:t> </a:t>
            </a:r>
            <a:r>
              <a:rPr lang="en-US" sz="1200" err="1">
                <a:latin typeface="Source Sans Pro"/>
                <a:ea typeface="Source Sans Pro"/>
                <a:cs typeface="Arial"/>
              </a:rPr>
              <a:t>suốt</a:t>
            </a:r>
            <a:r>
              <a:rPr lang="en-US" sz="1200" dirty="0">
                <a:latin typeface="Source Sans Pro"/>
                <a:ea typeface="Source Sans Pro"/>
                <a:cs typeface="Arial"/>
              </a:rPr>
              <a:t> </a:t>
            </a:r>
            <a:r>
              <a:rPr lang="en-US" sz="1200" err="1">
                <a:latin typeface="Source Sans Pro"/>
                <a:ea typeface="Source Sans Pro"/>
                <a:cs typeface="Arial"/>
              </a:rPr>
              <a:t>hành</a:t>
            </a:r>
            <a:r>
              <a:rPr lang="en-US" sz="1200" dirty="0">
                <a:latin typeface="Source Sans Pro"/>
                <a:ea typeface="Source Sans Pro"/>
                <a:cs typeface="Arial"/>
              </a:rPr>
              <a:t> </a:t>
            </a:r>
            <a:r>
              <a:rPr lang="en-US" sz="1200" err="1">
                <a:latin typeface="Source Sans Pro"/>
                <a:ea typeface="Source Sans Pro"/>
                <a:cs typeface="Arial"/>
              </a:rPr>
              <a:t>trình</a:t>
            </a:r>
            <a:r>
              <a:rPr lang="en-US" sz="1200" dirty="0">
                <a:latin typeface="Source Sans Pro"/>
                <a:ea typeface="Source Sans Pro"/>
                <a:cs typeface="Arial"/>
              </a:rPr>
              <a:t> </a:t>
            </a:r>
            <a:r>
              <a:rPr lang="en-US" sz="1200" err="1">
                <a:latin typeface="Source Sans Pro"/>
                <a:ea typeface="Source Sans Pro"/>
                <a:cs typeface="Arial"/>
              </a:rPr>
              <a:t>mua</a:t>
            </a:r>
            <a:r>
              <a:rPr lang="en-US" sz="1200" dirty="0">
                <a:latin typeface="Source Sans Pro"/>
                <a:ea typeface="Source Sans Pro"/>
                <a:cs typeface="Arial"/>
              </a:rPr>
              <a:t> </a:t>
            </a:r>
            <a:r>
              <a:rPr lang="en-US" sz="1200" err="1">
                <a:latin typeface="Source Sans Pro"/>
                <a:ea typeface="Source Sans Pro"/>
                <a:cs typeface="Arial"/>
              </a:rPr>
              <a:t>hàng</a:t>
            </a:r>
            <a:r>
              <a:rPr lang="en-US" sz="1200" dirty="0">
                <a:latin typeface="Source Sans Pro"/>
                <a:ea typeface="Source Sans Pro"/>
                <a:cs typeface="Arial"/>
              </a:rPr>
              <a:t> </a:t>
            </a:r>
            <a:r>
              <a:rPr lang="en-US" sz="1200" err="1">
                <a:latin typeface="Source Sans Pro"/>
                <a:ea typeface="Source Sans Pro"/>
                <a:cs typeface="Arial"/>
              </a:rPr>
              <a:t>bằng</a:t>
            </a:r>
            <a:r>
              <a:rPr lang="en-US" sz="1200" dirty="0">
                <a:latin typeface="Source Sans Pro"/>
                <a:ea typeface="Source Sans Pro"/>
                <a:cs typeface="Arial"/>
              </a:rPr>
              <a:t> </a:t>
            </a:r>
            <a:r>
              <a:rPr lang="en-US" sz="1200" err="1">
                <a:latin typeface="Source Sans Pro"/>
                <a:ea typeface="Source Sans Pro"/>
                <a:cs typeface="Arial"/>
              </a:rPr>
              <a:t>kết</a:t>
            </a:r>
            <a:r>
              <a:rPr lang="en-US" sz="1200" dirty="0">
                <a:latin typeface="Source Sans Pro"/>
                <a:ea typeface="Source Sans Pro"/>
                <a:cs typeface="Arial"/>
              </a:rPr>
              <a:t> </a:t>
            </a:r>
            <a:r>
              <a:rPr lang="en-US" sz="1200" err="1">
                <a:latin typeface="Source Sans Pro"/>
                <a:ea typeface="Source Sans Pro"/>
                <a:cs typeface="Arial"/>
              </a:rPr>
              <a:t>hợp</a:t>
            </a:r>
            <a:r>
              <a:rPr lang="en-US" sz="1200" dirty="0">
                <a:latin typeface="Source Sans Pro"/>
                <a:ea typeface="Source Sans Pro"/>
                <a:cs typeface="Arial"/>
              </a:rPr>
              <a:t> </a:t>
            </a:r>
            <a:r>
              <a:rPr lang="en-US" sz="1200" err="1">
                <a:latin typeface="Source Sans Pro"/>
                <a:ea typeface="Source Sans Pro"/>
                <a:cs typeface="Arial"/>
              </a:rPr>
              <a:t>các</a:t>
            </a:r>
            <a:r>
              <a:rPr lang="en-US" sz="1200" dirty="0">
                <a:latin typeface="Source Sans Pro"/>
                <a:ea typeface="Source Sans Pro"/>
                <a:cs typeface="Arial"/>
              </a:rPr>
              <a:t> </a:t>
            </a:r>
            <a:r>
              <a:rPr lang="en-US" sz="1200" err="1">
                <a:latin typeface="Source Sans Pro"/>
                <a:ea typeface="Source Sans Pro"/>
                <a:cs typeface="Arial"/>
              </a:rPr>
              <a:t>kênh</a:t>
            </a:r>
            <a:r>
              <a:rPr lang="en-US" sz="1200" dirty="0">
                <a:latin typeface="Source Sans Pro"/>
                <a:ea typeface="Source Sans Pro"/>
                <a:cs typeface="Arial"/>
              </a:rPr>
              <a:t> online </a:t>
            </a:r>
            <a:r>
              <a:rPr lang="en-US" sz="1200" err="1">
                <a:latin typeface="Source Sans Pro"/>
                <a:ea typeface="Source Sans Pro"/>
                <a:cs typeface="Arial"/>
              </a:rPr>
              <a:t>và</a:t>
            </a:r>
            <a:r>
              <a:rPr lang="en-US" sz="1200" dirty="0">
                <a:latin typeface="Source Sans Pro"/>
                <a:ea typeface="Source Sans Pro"/>
                <a:cs typeface="Arial"/>
              </a:rPr>
              <a:t> offline</a:t>
            </a:r>
            <a:endParaRPr lang="en-US" sz="1200"/>
          </a:p>
          <a:p>
            <a:pPr marL="179705" algn="just">
              <a:buClr>
                <a:srgbClr val="000000"/>
              </a:buClr>
            </a:pPr>
            <a:r>
              <a:rPr lang="en-US" sz="1200" dirty="0">
                <a:latin typeface="Source Sans Pro"/>
                <a:ea typeface="Source Sans Pro"/>
                <a:cs typeface="Arial"/>
              </a:rPr>
              <a:t>Quản </a:t>
            </a:r>
            <a:r>
              <a:rPr lang="en-US" sz="1200" err="1">
                <a:latin typeface="Source Sans Pro"/>
                <a:ea typeface="Source Sans Pro"/>
                <a:cs typeface="Arial"/>
              </a:rPr>
              <a:t>lý</a:t>
            </a:r>
            <a:r>
              <a:rPr lang="en-US" sz="1200" dirty="0">
                <a:latin typeface="Source Sans Pro"/>
                <a:ea typeface="Source Sans Pro"/>
                <a:cs typeface="Arial"/>
              </a:rPr>
              <a:t> </a:t>
            </a:r>
            <a:r>
              <a:rPr lang="en-US" sz="1200" err="1">
                <a:latin typeface="Source Sans Pro"/>
                <a:ea typeface="Source Sans Pro"/>
                <a:cs typeface="Arial"/>
              </a:rPr>
              <a:t>vòng</a:t>
            </a:r>
            <a:r>
              <a:rPr lang="en-US" sz="1200" dirty="0">
                <a:latin typeface="Source Sans Pro"/>
                <a:ea typeface="Source Sans Pro"/>
                <a:cs typeface="Arial"/>
              </a:rPr>
              <a:t> </a:t>
            </a:r>
            <a:r>
              <a:rPr lang="en-US" sz="1200" err="1">
                <a:latin typeface="Source Sans Pro"/>
                <a:ea typeface="Source Sans Pro"/>
                <a:cs typeface="Arial"/>
              </a:rPr>
              <a:t>đời</a:t>
            </a:r>
            <a:r>
              <a:rPr lang="en-US" sz="1200" dirty="0">
                <a:latin typeface="Source Sans Pro"/>
                <a:ea typeface="Source Sans Pro"/>
                <a:cs typeface="Arial"/>
              </a:rPr>
              <a:t> </a:t>
            </a:r>
            <a:r>
              <a:rPr lang="en-US" sz="1200" err="1">
                <a:latin typeface="Source Sans Pro"/>
                <a:ea typeface="Source Sans Pro"/>
                <a:cs typeface="Arial"/>
              </a:rPr>
              <a:t>khách</a:t>
            </a:r>
            <a:r>
              <a:rPr lang="en-US" sz="1200" dirty="0">
                <a:latin typeface="Source Sans Pro"/>
                <a:ea typeface="Source Sans Pro"/>
                <a:cs typeface="Arial"/>
              </a:rPr>
              <a:t> </a:t>
            </a:r>
            <a:r>
              <a:rPr lang="en-US" sz="1200" err="1">
                <a:latin typeface="Source Sans Pro"/>
                <a:ea typeface="Source Sans Pro"/>
                <a:cs typeface="Arial"/>
              </a:rPr>
              <a:t>hàng</a:t>
            </a:r>
            <a:r>
              <a:rPr lang="en-US" sz="1200" dirty="0">
                <a:latin typeface="Source Sans Pro"/>
                <a:ea typeface="Source Sans Pro"/>
                <a:cs typeface="Arial"/>
              </a:rPr>
              <a:t> </a:t>
            </a:r>
            <a:r>
              <a:rPr lang="en-US" sz="1200" err="1">
                <a:latin typeface="Source Sans Pro"/>
                <a:ea typeface="Source Sans Pro"/>
                <a:cs typeface="Arial"/>
              </a:rPr>
              <a:t>hiệu</a:t>
            </a:r>
            <a:r>
              <a:rPr lang="en-US" sz="1200" dirty="0">
                <a:latin typeface="Source Sans Pro"/>
                <a:ea typeface="Source Sans Pro"/>
                <a:cs typeface="Arial"/>
              </a:rPr>
              <a:t> </a:t>
            </a:r>
            <a:r>
              <a:rPr lang="en-US" sz="1200" err="1">
                <a:latin typeface="Source Sans Pro"/>
                <a:ea typeface="Source Sans Pro"/>
                <a:cs typeface="Arial"/>
              </a:rPr>
              <a:t>quả</a:t>
            </a:r>
            <a:r>
              <a:rPr lang="en-US" sz="1200" dirty="0">
                <a:latin typeface="Source Sans Pro"/>
                <a:ea typeface="Source Sans Pro"/>
                <a:cs typeface="Arial"/>
              </a:rPr>
              <a:t>. </a:t>
            </a:r>
            <a:endParaRPr lang="en-US" sz="1200" dirty="0"/>
          </a:p>
          <a:p>
            <a:pPr marL="179705"/>
            <a:endParaRPr lang="en-VN"/>
          </a:p>
          <a:p>
            <a:endParaRPr lang="en-US"/>
          </a:p>
        </p:txBody>
      </p:sp>
      <p:sp>
        <p:nvSpPr>
          <p:cNvPr id="4" name="Slide Number Placeholder 3"/>
          <p:cNvSpPr>
            <a:spLocks noGrp="1"/>
          </p:cNvSpPr>
          <p:nvPr>
            <p:ph type="sldNum" sz="quarter" idx="5"/>
          </p:nvPr>
        </p:nvSpPr>
        <p:spPr/>
        <p:txBody>
          <a:bodyPr/>
          <a:lstStyle/>
          <a:p>
            <a:fld id="{45959E71-F7C2-4A2E-82F8-4A86661A71E9}" type="slidenum">
              <a:rPr lang="en-US" smtClean="0"/>
              <a:t>23</a:t>
            </a:fld>
            <a:endParaRPr lang="en-US"/>
          </a:p>
        </p:txBody>
      </p:sp>
    </p:spTree>
    <p:extLst>
      <p:ext uri="{BB962C8B-B14F-4D97-AF65-F5344CB8AC3E}">
        <p14:creationId xmlns:p14="http://schemas.microsoft.com/office/powerpoint/2010/main" val="21844749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a:p>
        </p:txBody>
      </p:sp>
      <p:sp>
        <p:nvSpPr>
          <p:cNvPr id="4" name="Slide Number Placeholder 3"/>
          <p:cNvSpPr>
            <a:spLocks noGrp="1"/>
          </p:cNvSpPr>
          <p:nvPr>
            <p:ph type="sldNum" sz="quarter" idx="5"/>
          </p:nvPr>
        </p:nvSpPr>
        <p:spPr/>
        <p:txBody>
          <a:bodyPr/>
          <a:lstStyle/>
          <a:p>
            <a:fld id="{45959E71-F7C2-4A2E-82F8-4A86661A71E9}" type="slidenum">
              <a:rPr lang="en-US" smtClean="0"/>
              <a:t>7</a:t>
            </a:fld>
            <a:endParaRPr lang="en-US"/>
          </a:p>
        </p:txBody>
      </p:sp>
    </p:spTree>
    <p:extLst>
      <p:ext uri="{BB962C8B-B14F-4D97-AF65-F5344CB8AC3E}">
        <p14:creationId xmlns:p14="http://schemas.microsoft.com/office/powerpoint/2010/main" val="14079897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t>Quá trình chuyển đổi số là sự theo đuổi các mô hình hoạt động kinh doanh linh hoạt và sáng tạo - được thúc đẩy bởi sự phát triển công nghệ, sự thay đổi quy trình, khả năng phân tích - để tạo ra giá trị và trải nghiệm mới cho khách hàng, nhân viên và các bên liên quan (Dave Chaffey, 2022). </a:t>
            </a:r>
            <a:endParaRPr lang="en-VN"/>
          </a:p>
        </p:txBody>
      </p:sp>
      <p:sp>
        <p:nvSpPr>
          <p:cNvPr id="4" name="Slide Number Placeholder 3"/>
          <p:cNvSpPr>
            <a:spLocks noGrp="1"/>
          </p:cNvSpPr>
          <p:nvPr>
            <p:ph type="sldNum" sz="quarter" idx="5"/>
          </p:nvPr>
        </p:nvSpPr>
        <p:spPr/>
        <p:txBody>
          <a:bodyPr/>
          <a:lstStyle/>
          <a:p>
            <a:fld id="{45959E71-F7C2-4A2E-82F8-4A86661A71E9}" type="slidenum">
              <a:rPr lang="en-US" smtClean="0"/>
              <a:t>10</a:t>
            </a:fld>
            <a:endParaRPr lang="en-US"/>
          </a:p>
        </p:txBody>
      </p:sp>
    </p:spTree>
    <p:extLst>
      <p:ext uri="{BB962C8B-B14F-4D97-AF65-F5344CB8AC3E}">
        <p14:creationId xmlns:p14="http://schemas.microsoft.com/office/powerpoint/2010/main" val="39011743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a:effectLst/>
                <a:latin typeface="SabonMTPro"/>
              </a:rPr>
              <a:t>To develop a sound digital strategy today involves understanding a more complex, more competitive buying environment than ever before, with customer journeys including touch- points in many different forms of online presence. To help develop a strategy to reach and influence potential customers online, it’s commonplace to refer to three main types of media that marketers need to consider today (Figure 1.1): </a:t>
            </a:r>
            <a:endParaRPr lang="en-US"/>
          </a:p>
          <a:p>
            <a:endParaRPr lang="en-VN"/>
          </a:p>
        </p:txBody>
      </p:sp>
      <p:sp>
        <p:nvSpPr>
          <p:cNvPr id="4" name="Slide Number Placeholder 3"/>
          <p:cNvSpPr>
            <a:spLocks noGrp="1"/>
          </p:cNvSpPr>
          <p:nvPr>
            <p:ph type="sldNum" sz="quarter" idx="5"/>
          </p:nvPr>
        </p:nvSpPr>
        <p:spPr/>
        <p:txBody>
          <a:bodyPr/>
          <a:lstStyle/>
          <a:p>
            <a:fld id="{45959E71-F7C2-4A2E-82F8-4A86661A71E9}" type="slidenum">
              <a:rPr lang="en-US" smtClean="0"/>
              <a:t>14</a:t>
            </a:fld>
            <a:endParaRPr lang="en-US"/>
          </a:p>
        </p:txBody>
      </p:sp>
    </p:spTree>
    <p:extLst>
      <p:ext uri="{BB962C8B-B14F-4D97-AF65-F5344CB8AC3E}">
        <p14:creationId xmlns:p14="http://schemas.microsoft.com/office/powerpoint/2010/main" val="2219693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a:t>Các nền tảng khác :</a:t>
            </a:r>
            <a:r>
              <a:rPr lang="en-US" sz="1200"/>
              <a:t> trò chơi (gaming), ứng dụng kiosk tương tác, bảng chỉ dẫn tương tác, các phụ trang số mang theo người như đồng hồ thông minh, kính thông mình </a:t>
            </a:r>
          </a:p>
          <a:p>
            <a:pPr marL="342900" indent="-342900">
              <a:lnSpc>
                <a:spcPct val="140000"/>
              </a:lnSpc>
            </a:pPr>
            <a:r>
              <a:rPr lang="en-US" sz="1200" b="1"/>
              <a:t>Desktop, laptop và notebook platforms:</a:t>
            </a:r>
            <a:r>
              <a:rPr lang="en-US" sz="1200"/>
              <a:t> Desktop browser-based platform, desktop apps, email platforms, Feed-based và API data exchange platforms, Video-marketing platforms </a:t>
            </a:r>
          </a:p>
          <a:p>
            <a:pPr marL="342900" indent="-342900">
              <a:lnSpc>
                <a:spcPct val="140000"/>
              </a:lnSpc>
            </a:pPr>
            <a:r>
              <a:rPr lang="en-US" sz="1200" b="1"/>
              <a:t>Mobile phone và tablet platforms: </a:t>
            </a:r>
            <a:r>
              <a:rPr lang="en-US" sz="1200"/>
              <a:t>Hệ điều hành và trình duyệt cho mobile, các ứng dụng apps </a:t>
            </a:r>
          </a:p>
          <a:p>
            <a:pPr marL="342900" indent="-342900">
              <a:lnSpc>
                <a:spcPct val="140000"/>
              </a:lnSpc>
            </a:pPr>
            <a:r>
              <a:rPr lang="en-US" sz="1200" b="1"/>
              <a:t>Các nền tảng khác :</a:t>
            </a:r>
            <a:r>
              <a:rPr lang="en-US" sz="1200"/>
              <a:t> trò chơi (gaming), ứng dụng kiosk tương tác, bảng chỉ dẫn tương tác, các phụ trang số mang theo người như đồng hồ thông minh, kính thông mình </a:t>
            </a:r>
          </a:p>
          <a:p>
            <a:pPr marL="342900" indent="-342900">
              <a:lnSpc>
                <a:spcPct val="140000"/>
              </a:lnSpc>
            </a:pPr>
            <a:r>
              <a:rPr lang="en-US" sz="1200" b="1"/>
              <a:t>Software platforms cho quản trị marketing hiện đại:</a:t>
            </a:r>
            <a:r>
              <a:rPr lang="en-US" sz="1200"/>
              <a:t> Các nền tảng trải nghiệm khách hàng, vận hành marketing, các phần mềm trung gian Marketing thẻ (quản lý dữ liệu, quản lý thẻ…), các nền tảng “xương sống” của Marketing (quản lý nội dung, quản lý khách hàng), các dịch vụ cơ sở hạ tầng (dữ liệu, dữ liệu lớn…), dịch vụ Internet (Google, Facebook…) </a:t>
            </a:r>
          </a:p>
          <a:p>
            <a:endParaRPr lang="en-VN"/>
          </a:p>
          <a:p>
            <a:endParaRPr lang="en-US"/>
          </a:p>
        </p:txBody>
      </p:sp>
      <p:sp>
        <p:nvSpPr>
          <p:cNvPr id="4" name="Slide Number Placeholder 3"/>
          <p:cNvSpPr>
            <a:spLocks noGrp="1"/>
          </p:cNvSpPr>
          <p:nvPr>
            <p:ph type="sldNum" sz="quarter" idx="5"/>
          </p:nvPr>
        </p:nvSpPr>
        <p:spPr/>
        <p:txBody>
          <a:bodyPr/>
          <a:lstStyle/>
          <a:p>
            <a:fld id="{45959E71-F7C2-4A2E-82F8-4A86661A71E9}" type="slidenum">
              <a:rPr lang="en-US" smtClean="0"/>
              <a:t>15</a:t>
            </a:fld>
            <a:endParaRPr lang="en-US"/>
          </a:p>
        </p:txBody>
      </p:sp>
    </p:spTree>
    <p:extLst>
      <p:ext uri="{BB962C8B-B14F-4D97-AF65-F5344CB8AC3E}">
        <p14:creationId xmlns:p14="http://schemas.microsoft.com/office/powerpoint/2010/main" val="25984766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5959E71-F7C2-4A2E-82F8-4A86661A71E9}" type="slidenum">
              <a:rPr lang="en-US" smtClean="0"/>
              <a:t>16</a:t>
            </a:fld>
            <a:endParaRPr lang="en-US"/>
          </a:p>
        </p:txBody>
      </p:sp>
    </p:spTree>
    <p:extLst>
      <p:ext uri="{BB962C8B-B14F-4D97-AF65-F5344CB8AC3E}">
        <p14:creationId xmlns:p14="http://schemas.microsoft.com/office/powerpoint/2010/main" val="32542978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a:p>
        </p:txBody>
      </p:sp>
      <p:sp>
        <p:nvSpPr>
          <p:cNvPr id="4" name="Slide Number Placeholder 3"/>
          <p:cNvSpPr>
            <a:spLocks noGrp="1"/>
          </p:cNvSpPr>
          <p:nvPr>
            <p:ph type="sldNum" sz="quarter" idx="5"/>
          </p:nvPr>
        </p:nvSpPr>
        <p:spPr/>
        <p:txBody>
          <a:bodyPr/>
          <a:lstStyle/>
          <a:p>
            <a:fld id="{45959E71-F7C2-4A2E-82F8-4A86661A71E9}" type="slidenum">
              <a:rPr lang="en-US" smtClean="0"/>
              <a:t>18</a:t>
            </a:fld>
            <a:endParaRPr lang="en-US"/>
          </a:p>
        </p:txBody>
      </p:sp>
    </p:spTree>
    <p:extLst>
      <p:ext uri="{BB962C8B-B14F-4D97-AF65-F5344CB8AC3E}">
        <p14:creationId xmlns:p14="http://schemas.microsoft.com/office/powerpoint/2010/main" val="16374770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r>
              <a:rPr lang="en-US" sz="1800">
                <a:effectLst/>
                <a:latin typeface="SabonMTPro"/>
              </a:rPr>
              <a:t>In terms of deploying campaigns, there are further benefits of digital communications: </a:t>
            </a:r>
            <a:endParaRPr lang="en-US" sz="2800"/>
          </a:p>
          <a:p>
            <a:pPr fontAlgn="auto">
              <a:buFont typeface="Arial" panose="020B0604020202020204" pitchFamily="34" charset="0"/>
              <a:buChar char="•"/>
            </a:pPr>
            <a:r>
              <a:rPr lang="en-US" sz="1800" b="1">
                <a:solidFill>
                  <a:srgbClr val="8C007F"/>
                </a:solidFill>
                <a:effectLst/>
                <a:latin typeface="SabonMTPro"/>
              </a:rPr>
              <a:t>Accountability. </a:t>
            </a:r>
            <a:r>
              <a:rPr lang="en-US" sz="1800">
                <a:solidFill>
                  <a:srgbClr val="8C007F"/>
                </a:solidFill>
                <a:effectLst/>
                <a:latin typeface="SabonMTPro"/>
              </a:rPr>
              <a:t>Digital media are potentially more accountable through the use of measurement systems known collectively as web analytics. Google provides a free tool known as Google AnalyticsTM (</a:t>
            </a:r>
            <a:r>
              <a:rPr lang="en-US" sz="1800">
                <a:solidFill>
                  <a:srgbClr val="8C007F"/>
                </a:solidFill>
                <a:effectLst/>
                <a:latin typeface="HelveticaNeueLTW1G"/>
              </a:rPr>
              <a:t>www.google.com/analytics</a:t>
            </a:r>
            <a:r>
              <a:rPr lang="en-US" sz="1800">
                <a:solidFill>
                  <a:srgbClr val="8C007F"/>
                </a:solidFill>
                <a:effectLst/>
                <a:latin typeface="SabonMTPro"/>
              </a:rPr>
              <a:t>) to enable its advertisers to test the </a:t>
            </a:r>
          </a:p>
          <a:p>
            <a:pPr fontAlgn="auto">
              <a:buFont typeface="Arial" panose="020B0604020202020204" pitchFamily="34" charset="0"/>
              <a:buChar char="•"/>
            </a:pPr>
            <a:r>
              <a:rPr lang="en-US" sz="1800">
                <a:solidFill>
                  <a:srgbClr val="8C007F"/>
                </a:solidFill>
                <a:effectLst/>
                <a:latin typeface="SabonMTPro"/>
              </a:rPr>
              <a:t>value generated from its ads.</a:t>
            </a:r>
            <a:br>
              <a:rPr lang="en-US" sz="1800">
                <a:solidFill>
                  <a:srgbClr val="8C007F"/>
                </a:solidFill>
                <a:effectLst/>
                <a:latin typeface="SabonMTPro"/>
              </a:rPr>
            </a:br>
            <a:r>
              <a:rPr lang="en-US" sz="1800" b="1">
                <a:solidFill>
                  <a:srgbClr val="8C007F"/>
                </a:solidFill>
                <a:effectLst/>
                <a:latin typeface="SabonMTPro"/>
              </a:rPr>
              <a:t>Testing. </a:t>
            </a:r>
            <a:r>
              <a:rPr lang="en-US" sz="1800">
                <a:solidFill>
                  <a:srgbClr val="8C007F"/>
                </a:solidFill>
                <a:effectLst/>
                <a:latin typeface="SabonMTPro"/>
              </a:rPr>
              <a:t>Potentially, testing becomes more straightforward at a lower cost with the option to trial alternative creative executions, messaging or offers. Google offers another free </a:t>
            </a:r>
          </a:p>
          <a:p>
            <a:pPr fontAlgn="auto">
              <a:buFont typeface="Arial" panose="020B0604020202020204" pitchFamily="34" charset="0"/>
              <a:buChar char="•"/>
            </a:pPr>
            <a:r>
              <a:rPr lang="en-US" sz="1800">
                <a:solidFill>
                  <a:srgbClr val="8C007F"/>
                </a:solidFill>
                <a:effectLst/>
                <a:latin typeface="SabonMTPro"/>
              </a:rPr>
              <a:t>tool – Google Optimize – to test alternative landing pages.</a:t>
            </a:r>
            <a:br>
              <a:rPr lang="en-US" sz="1800">
                <a:solidFill>
                  <a:srgbClr val="8C007F"/>
                </a:solidFill>
                <a:effectLst/>
                <a:latin typeface="SabonMTPro"/>
              </a:rPr>
            </a:br>
            <a:r>
              <a:rPr lang="en-US" sz="1800" b="1">
                <a:solidFill>
                  <a:srgbClr val="8C007F"/>
                </a:solidFill>
                <a:effectLst/>
                <a:latin typeface="SabonMTPro"/>
              </a:rPr>
              <a:t>Flexibility. </a:t>
            </a:r>
            <a:r>
              <a:rPr lang="en-US" sz="1800">
                <a:solidFill>
                  <a:srgbClr val="8C007F"/>
                </a:solidFill>
                <a:effectLst/>
                <a:latin typeface="SabonMTPro"/>
              </a:rPr>
              <a:t>Campaigns can be more flexible, with the capability to change copy or offers during a campaign. Alternative ads can be served within Google to evaluate which works best. </a:t>
            </a:r>
          </a:p>
          <a:p>
            <a:pPr fontAlgn="auto">
              <a:buFont typeface="Arial" panose="020B0604020202020204" pitchFamily="34" charset="0"/>
              <a:buChar char="•"/>
            </a:pPr>
            <a:r>
              <a:rPr lang="en-US" sz="1800">
                <a:solidFill>
                  <a:srgbClr val="8C007F"/>
                </a:solidFill>
                <a:effectLst/>
                <a:latin typeface="SabonMTPro"/>
              </a:rPr>
              <a:t>Google Ads also offers dayparting, where ads can be displayed at different times of the day. </a:t>
            </a:r>
          </a:p>
          <a:p>
            <a:pPr fontAlgn="auto">
              <a:buFont typeface="Arial" panose="020B0604020202020204" pitchFamily="34" charset="0"/>
              <a:buChar char="•"/>
            </a:pPr>
            <a:r>
              <a:rPr lang="en-US" sz="1800" b="1">
                <a:solidFill>
                  <a:srgbClr val="8C007F"/>
                </a:solidFill>
                <a:effectLst/>
                <a:latin typeface="SabonMTPro"/>
              </a:rPr>
              <a:t>Micro-targeting. </a:t>
            </a:r>
            <a:r>
              <a:rPr lang="en-US" sz="1800">
                <a:solidFill>
                  <a:srgbClr val="8C007F"/>
                </a:solidFill>
                <a:effectLst/>
                <a:latin typeface="SabonMTPro"/>
              </a:rPr>
              <a:t>Alternative messages can be delivered for different audiences accord- ing to what they are searching for. Potentially a company can show a different advert in Google Ads for each term searched. </a:t>
            </a:r>
          </a:p>
        </p:txBody>
      </p:sp>
      <p:sp>
        <p:nvSpPr>
          <p:cNvPr id="4" name="Slide Number Placeholder 3"/>
          <p:cNvSpPr>
            <a:spLocks noGrp="1"/>
          </p:cNvSpPr>
          <p:nvPr>
            <p:ph type="sldNum" sz="quarter" idx="5"/>
          </p:nvPr>
        </p:nvSpPr>
        <p:spPr/>
        <p:txBody>
          <a:bodyPr/>
          <a:lstStyle/>
          <a:p>
            <a:fld id="{C00C9930-0A10-4D51-BF8B-58A66CF9DE84}" type="slidenum">
              <a:rPr lang="en-GB" smtClean="0"/>
              <a:t>20</a:t>
            </a:fld>
            <a:endParaRPr lang="en-GB"/>
          </a:p>
        </p:txBody>
      </p:sp>
    </p:spTree>
    <p:extLst>
      <p:ext uri="{BB962C8B-B14F-4D97-AF65-F5344CB8AC3E}">
        <p14:creationId xmlns:p14="http://schemas.microsoft.com/office/powerpoint/2010/main" val="25860082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a:effectLst/>
                <a:latin typeface="SabonMTPro"/>
              </a:rPr>
              <a:t>Complexity. </a:t>
            </a:r>
            <a:r>
              <a:rPr lang="en-US" sz="1200">
                <a:effectLst/>
                <a:latin typeface="SabonMTPro"/>
              </a:rPr>
              <a:t>To enable benefits such as personalisation, testing and dynamic variation in ads through time – time has to go into configuring the campaign, although the search engines provide defaults to enable easy setup. This requires specialist expertise either in- house or at an agency to manage the campaign. </a:t>
            </a:r>
            <a:endParaRPr lang="en-US"/>
          </a:p>
          <a:p>
            <a:pPr fontAlgn="auto">
              <a:buFont typeface="Arial" panose="020B0604020202020204" pitchFamily="34" charset="0"/>
              <a:buChar char="•"/>
            </a:pPr>
            <a:r>
              <a:rPr lang="en-US" sz="1200" b="1">
                <a:solidFill>
                  <a:srgbClr val="8C007F"/>
                </a:solidFill>
                <a:effectLst/>
                <a:latin typeface="SabonMTPro"/>
              </a:rPr>
              <a:t>Responding to competitors. </a:t>
            </a:r>
            <a:r>
              <a:rPr lang="en-US" sz="1200">
                <a:solidFill>
                  <a:srgbClr val="8C007F"/>
                </a:solidFill>
                <a:effectLst/>
                <a:latin typeface="SabonMTPro"/>
              </a:rPr>
              <a:t>Since competitors can also change their approach readily, more resource has to be used to monitor competitor activity. Automated tools known as bid management tools can assist with this – they will automatically check amounts competitors are paying and then adjust them according to predefined rules. </a:t>
            </a:r>
          </a:p>
          <a:p>
            <a:pPr fontAlgn="auto">
              <a:buFont typeface="Arial" panose="020B0604020202020204" pitchFamily="34" charset="0"/>
              <a:buChar char="•"/>
            </a:pPr>
            <a:r>
              <a:rPr lang="en-US" sz="1200" b="1">
                <a:solidFill>
                  <a:srgbClr val="8C007F"/>
                </a:solidFill>
                <a:effectLst/>
                <a:latin typeface="SabonMTPro"/>
              </a:rPr>
              <a:t>Responding to changes in technology and marketing platforms. </a:t>
            </a:r>
            <a:r>
              <a:rPr lang="en-US" sz="1200">
                <a:solidFill>
                  <a:srgbClr val="8C007F"/>
                </a:solidFill>
                <a:effectLst/>
                <a:latin typeface="SabonMTPro"/>
              </a:rPr>
              <a:t>Google and the other ad-serving companies innovate to offer better capabilities for their customers. This means that staff managing campaigns need training to keep up to date. Google offers ‘Google Ads Qualified Professionals and Agencies’ so that companies can be certain of a mini- </a:t>
            </a:r>
          </a:p>
          <a:p>
            <a:pPr fontAlgn="auto">
              <a:buFont typeface="Arial" panose="020B0604020202020204" pitchFamily="34" charset="0"/>
              <a:buChar char="•"/>
            </a:pPr>
            <a:r>
              <a:rPr lang="en-US" sz="1200">
                <a:solidFill>
                  <a:srgbClr val="8C007F"/>
                </a:solidFill>
                <a:effectLst/>
                <a:latin typeface="SabonMTPro"/>
              </a:rPr>
              <a:t>mum skills level.</a:t>
            </a:r>
            <a:br>
              <a:rPr lang="en-US" sz="1200">
                <a:solidFill>
                  <a:srgbClr val="8C007F"/>
                </a:solidFill>
                <a:effectLst/>
                <a:latin typeface="SabonMTPro"/>
              </a:rPr>
            </a:br>
            <a:r>
              <a:rPr lang="en-US" sz="1200" b="1">
                <a:solidFill>
                  <a:srgbClr val="8C007F"/>
                </a:solidFill>
                <a:effectLst/>
                <a:latin typeface="SabonMTPro"/>
              </a:rPr>
              <a:t>Cost. </a:t>
            </a:r>
            <a:r>
              <a:rPr lang="en-US" sz="1200">
                <a:solidFill>
                  <a:srgbClr val="8C007F"/>
                </a:solidFill>
                <a:effectLst/>
                <a:latin typeface="SabonMTPro"/>
              </a:rPr>
              <a:t>Although costs can be readily controlled, in competitive categories the costs can be high, exceeding €10 per click.</a:t>
            </a:r>
            <a:br>
              <a:rPr lang="en-US" sz="1200">
                <a:solidFill>
                  <a:srgbClr val="8C007F"/>
                </a:solidFill>
                <a:effectLst/>
                <a:latin typeface="SabonMTPro"/>
              </a:rPr>
            </a:br>
            <a:r>
              <a:rPr lang="en-US" sz="1200" b="1">
                <a:solidFill>
                  <a:srgbClr val="8C007F"/>
                </a:solidFill>
                <a:effectLst/>
                <a:latin typeface="SabonMTPro"/>
              </a:rPr>
              <a:t>Attention. </a:t>
            </a:r>
            <a:r>
              <a:rPr lang="en-US" sz="1200">
                <a:solidFill>
                  <a:srgbClr val="8C007F"/>
                </a:solidFill>
                <a:effectLst/>
                <a:latin typeface="SabonMTPro"/>
              </a:rPr>
              <a:t>While online paid search ads are highly targeted and there is arguably lit- tle wastage, not everyone will view paid adverts; indeed there is a phenomenon known as ‘banner blindness’ where web users ignore online ads. Engaging with the audience through advertising is also a problem in social networks and other publisher sites, which can lead to a very low rate of people clicking on ads. </a:t>
            </a:r>
          </a:p>
          <a:p>
            <a:pPr fontAlgn="auto">
              <a:buFont typeface="Arial" panose="020B0604020202020204" pitchFamily="34" charset="0"/>
              <a:buChar char="•"/>
            </a:pPr>
            <a:endParaRPr lang="en-US" sz="1200">
              <a:solidFill>
                <a:srgbClr val="8C007F"/>
              </a:solidFill>
              <a:effectLst/>
              <a:latin typeface="SabonMTPro"/>
            </a:endParaRPr>
          </a:p>
          <a:p>
            <a:r>
              <a:rPr lang="en-US" sz="2400" dirty="0" err="1">
                <a:latin typeface="Optima" panose="02000503060000020004" pitchFamily="2" charset="0"/>
              </a:rPr>
              <a:t>Xây</a:t>
            </a:r>
            <a:r>
              <a:rPr lang="en-US" sz="2400" dirty="0">
                <a:latin typeface="Optima" panose="02000503060000020004" pitchFamily="2" charset="0"/>
              </a:rPr>
              <a:t> </a:t>
            </a:r>
            <a:r>
              <a:rPr lang="en-US" sz="2400" dirty="0" err="1">
                <a:latin typeface="Optima" panose="02000503060000020004" pitchFamily="2" charset="0"/>
              </a:rPr>
              <a:t>dựng</a:t>
            </a:r>
            <a:r>
              <a:rPr lang="en-US" sz="2400" dirty="0">
                <a:latin typeface="Optima" panose="02000503060000020004" pitchFamily="2" charset="0"/>
              </a:rPr>
              <a:t> </a:t>
            </a:r>
            <a:r>
              <a:rPr lang="en-US" sz="2400" dirty="0" err="1">
                <a:latin typeface="Optima" panose="02000503060000020004" pitchFamily="2" charset="0"/>
              </a:rPr>
              <a:t>và</a:t>
            </a:r>
            <a:r>
              <a:rPr lang="en-US" sz="2400" dirty="0">
                <a:latin typeface="Optima" panose="02000503060000020004" pitchFamily="2" charset="0"/>
              </a:rPr>
              <a:t> </a:t>
            </a:r>
            <a:r>
              <a:rPr lang="en-US" sz="2400" dirty="0" err="1">
                <a:latin typeface="Optima" panose="02000503060000020004" pitchFamily="2" charset="0"/>
              </a:rPr>
              <a:t>bảo</a:t>
            </a:r>
            <a:r>
              <a:rPr lang="en-US" sz="2400" dirty="0">
                <a:latin typeface="Optima" panose="02000503060000020004" pitchFamily="2" charset="0"/>
              </a:rPr>
              <a:t> </a:t>
            </a:r>
            <a:r>
              <a:rPr lang="en-US" sz="2400" dirty="0" err="1">
                <a:latin typeface="Optima" panose="02000503060000020004" pitchFamily="2" charset="0"/>
              </a:rPr>
              <a:t>vệ</a:t>
            </a:r>
            <a:r>
              <a:rPr lang="en-US" sz="2400" dirty="0">
                <a:latin typeface="Optima" panose="02000503060000020004" pitchFamily="2" charset="0"/>
              </a:rPr>
              <a:t> </a:t>
            </a:r>
            <a:r>
              <a:rPr lang="en-US" sz="2400" dirty="0" err="1">
                <a:latin typeface="Optima" panose="02000503060000020004" pitchFamily="2" charset="0"/>
              </a:rPr>
              <a:t>uy</a:t>
            </a:r>
            <a:r>
              <a:rPr lang="en-US" sz="2400" dirty="0">
                <a:latin typeface="Optima" panose="02000503060000020004" pitchFamily="2" charset="0"/>
              </a:rPr>
              <a:t> </a:t>
            </a:r>
            <a:r>
              <a:rPr lang="en-US" sz="2400" dirty="0" err="1">
                <a:latin typeface="Optima" panose="02000503060000020004" pitchFamily="2" charset="0"/>
              </a:rPr>
              <a:t>tín</a:t>
            </a:r>
            <a:r>
              <a:rPr lang="en-US" sz="2400" dirty="0">
                <a:latin typeface="Optima" panose="02000503060000020004" pitchFamily="2" charset="0"/>
              </a:rPr>
              <a:t>/</a:t>
            </a:r>
            <a:r>
              <a:rPr lang="en-US" sz="2400" dirty="0" err="1">
                <a:latin typeface="Optima" panose="02000503060000020004" pitchFamily="2" charset="0"/>
              </a:rPr>
              <a:t>hình</a:t>
            </a:r>
            <a:r>
              <a:rPr lang="en-US" sz="2400" dirty="0">
                <a:latin typeface="Optima" panose="02000503060000020004" pitchFamily="2" charset="0"/>
              </a:rPr>
              <a:t> </a:t>
            </a:r>
            <a:r>
              <a:rPr lang="en-US" sz="2400" dirty="0" err="1">
                <a:latin typeface="Optima" panose="02000503060000020004" pitchFamily="2" charset="0"/>
              </a:rPr>
              <a:t>ảnh</a:t>
            </a:r>
            <a:r>
              <a:rPr lang="en-US" sz="2400" dirty="0">
                <a:latin typeface="Optima" panose="02000503060000020004" pitchFamily="2" charset="0"/>
              </a:rPr>
              <a:t> </a:t>
            </a:r>
            <a:r>
              <a:rPr lang="en-US" sz="2400" dirty="0" err="1">
                <a:latin typeface="Optima" panose="02000503060000020004" pitchFamily="2" charset="0"/>
              </a:rPr>
              <a:t>của</a:t>
            </a:r>
            <a:r>
              <a:rPr lang="en-US" sz="2400" dirty="0">
                <a:latin typeface="Optima" panose="02000503060000020004" pitchFamily="2" charset="0"/>
              </a:rPr>
              <a:t> DN</a:t>
            </a:r>
          </a:p>
          <a:p>
            <a:r>
              <a:rPr lang="en-US" sz="2400" dirty="0" err="1">
                <a:latin typeface="Optima" panose="02000503060000020004" pitchFamily="2" charset="0"/>
              </a:rPr>
              <a:t>Bảo</a:t>
            </a:r>
            <a:r>
              <a:rPr lang="en-US" sz="2400" dirty="0">
                <a:latin typeface="Optima" panose="02000503060000020004" pitchFamily="2" charset="0"/>
              </a:rPr>
              <a:t> </a:t>
            </a:r>
            <a:r>
              <a:rPr lang="en-US" sz="2400" dirty="0" err="1">
                <a:latin typeface="Optima" panose="02000503060000020004" pitchFamily="2" charset="0"/>
              </a:rPr>
              <a:t>mật</a:t>
            </a:r>
            <a:r>
              <a:rPr lang="en-US" sz="2400" dirty="0">
                <a:latin typeface="Optima" panose="02000503060000020004" pitchFamily="2" charset="0"/>
              </a:rPr>
              <a:t> </a:t>
            </a:r>
            <a:r>
              <a:rPr lang="en-US" sz="2400" dirty="0" err="1">
                <a:latin typeface="Optima" panose="02000503060000020004" pitchFamily="2" charset="0"/>
              </a:rPr>
              <a:t>và</a:t>
            </a:r>
            <a:r>
              <a:rPr lang="en-US" sz="2400" dirty="0">
                <a:latin typeface="Optima" panose="02000503060000020004" pitchFamily="2" charset="0"/>
              </a:rPr>
              <a:t> </a:t>
            </a:r>
            <a:r>
              <a:rPr lang="en-US" sz="2400" dirty="0" err="1">
                <a:latin typeface="Optima" panose="02000503060000020004" pitchFamily="2" charset="0"/>
              </a:rPr>
              <a:t>bảo</a:t>
            </a:r>
            <a:r>
              <a:rPr lang="en-US" sz="2400" dirty="0">
                <a:latin typeface="Optima" panose="02000503060000020004" pitchFamily="2" charset="0"/>
              </a:rPr>
              <a:t> </a:t>
            </a:r>
            <a:r>
              <a:rPr lang="en-US" sz="2400" dirty="0" err="1">
                <a:latin typeface="Optima" panose="02000503060000020004" pitchFamily="2" charset="0"/>
              </a:rPr>
              <a:t>vệ</a:t>
            </a:r>
            <a:r>
              <a:rPr lang="en-US" sz="2400" dirty="0">
                <a:latin typeface="Optima" panose="02000503060000020004" pitchFamily="2" charset="0"/>
              </a:rPr>
              <a:t> </a:t>
            </a:r>
            <a:r>
              <a:rPr lang="en-US" sz="2400" dirty="0" err="1">
                <a:latin typeface="Optima" panose="02000503060000020004" pitchFamily="2" charset="0"/>
              </a:rPr>
              <a:t>thông</a:t>
            </a:r>
            <a:r>
              <a:rPr lang="en-US" sz="2400" dirty="0">
                <a:latin typeface="Optima" panose="02000503060000020004" pitchFamily="2" charset="0"/>
              </a:rPr>
              <a:t> tin </a:t>
            </a:r>
          </a:p>
          <a:p>
            <a:r>
              <a:rPr lang="en-US" sz="2400" dirty="0" err="1">
                <a:latin typeface="Optima" panose="02000503060000020004" pitchFamily="2" charset="0"/>
              </a:rPr>
              <a:t>Sự</a:t>
            </a:r>
            <a:r>
              <a:rPr lang="en-US" sz="2400" dirty="0">
                <a:latin typeface="Optima" panose="02000503060000020004" pitchFamily="2" charset="0"/>
              </a:rPr>
              <a:t> </a:t>
            </a:r>
            <a:r>
              <a:rPr lang="en-US" sz="2400" dirty="0" err="1">
                <a:latin typeface="Optima" panose="02000503060000020004" pitchFamily="2" charset="0"/>
              </a:rPr>
              <a:t>phụ</a:t>
            </a:r>
            <a:r>
              <a:rPr lang="en-US" sz="2400" dirty="0">
                <a:latin typeface="Optima" panose="02000503060000020004" pitchFamily="2" charset="0"/>
              </a:rPr>
              <a:t> </a:t>
            </a:r>
            <a:r>
              <a:rPr lang="en-US" sz="2400" dirty="0" err="1">
                <a:latin typeface="Optima" panose="02000503060000020004" pitchFamily="2" charset="0"/>
              </a:rPr>
              <a:t>thuộc</a:t>
            </a:r>
            <a:r>
              <a:rPr lang="en-US" sz="2400" dirty="0">
                <a:latin typeface="Optima" panose="02000503060000020004" pitchFamily="2" charset="0"/>
              </a:rPr>
              <a:t> </a:t>
            </a:r>
            <a:r>
              <a:rPr lang="en-US" sz="2400" dirty="0" err="1">
                <a:latin typeface="Optima" panose="02000503060000020004" pitchFamily="2" charset="0"/>
              </a:rPr>
              <a:t>vào</a:t>
            </a:r>
            <a:r>
              <a:rPr lang="en-US" sz="2400" dirty="0">
                <a:latin typeface="Optima" panose="02000503060000020004" pitchFamily="2" charset="0"/>
              </a:rPr>
              <a:t> </a:t>
            </a:r>
            <a:r>
              <a:rPr lang="en-US" sz="2400" dirty="0" err="1">
                <a:latin typeface="Optima" panose="02000503060000020004" pitchFamily="2" charset="0"/>
              </a:rPr>
              <a:t>công</a:t>
            </a:r>
            <a:r>
              <a:rPr lang="en-US" sz="2400" dirty="0">
                <a:latin typeface="Optima" panose="02000503060000020004" pitchFamily="2" charset="0"/>
              </a:rPr>
              <a:t> </a:t>
            </a:r>
            <a:r>
              <a:rPr lang="en-US" sz="2400" dirty="0" err="1">
                <a:latin typeface="Optima" panose="02000503060000020004" pitchFamily="2" charset="0"/>
              </a:rPr>
              <a:t>nghệ</a:t>
            </a:r>
            <a:r>
              <a:rPr lang="en-US" sz="2400" dirty="0">
                <a:latin typeface="Optima" panose="02000503060000020004" pitchFamily="2" charset="0"/>
              </a:rPr>
              <a:t> </a:t>
            </a:r>
            <a:r>
              <a:rPr lang="en-US" sz="2400" dirty="0" err="1">
                <a:latin typeface="Optima" panose="02000503060000020004" pitchFamily="2" charset="0"/>
              </a:rPr>
              <a:t>và</a:t>
            </a:r>
            <a:r>
              <a:rPr lang="en-US" sz="2400" dirty="0">
                <a:latin typeface="Optima" panose="02000503060000020004" pitchFamily="2" charset="0"/>
              </a:rPr>
              <a:t> </a:t>
            </a:r>
            <a:r>
              <a:rPr lang="en-US" sz="2400" dirty="0" err="1">
                <a:latin typeface="Optima" panose="02000503060000020004" pitchFamily="2" charset="0"/>
              </a:rPr>
              <a:t>các</a:t>
            </a:r>
            <a:r>
              <a:rPr lang="en-US" sz="2400" dirty="0">
                <a:latin typeface="Optima" panose="02000503060000020004" pitchFamily="2" charset="0"/>
              </a:rPr>
              <a:t> platform</a:t>
            </a:r>
          </a:p>
          <a:p>
            <a:r>
              <a:rPr lang="en-US" sz="2400" dirty="0" err="1">
                <a:latin typeface="Optima" panose="02000503060000020004" pitchFamily="2" charset="0"/>
              </a:rPr>
              <a:t>Dư</a:t>
            </a:r>
            <a:r>
              <a:rPr lang="en-US" sz="2400" dirty="0">
                <a:latin typeface="Optima" panose="02000503060000020004" pitchFamily="2" charset="0"/>
              </a:rPr>
              <a:t> </a:t>
            </a:r>
            <a:r>
              <a:rPr lang="en-US" sz="2400" dirty="0" err="1">
                <a:latin typeface="Optima" panose="02000503060000020004" pitchFamily="2" charset="0"/>
              </a:rPr>
              <a:t>thừa</a:t>
            </a:r>
            <a:r>
              <a:rPr lang="en-US" sz="2400" dirty="0">
                <a:latin typeface="Optima" panose="02000503060000020004" pitchFamily="2" charset="0"/>
              </a:rPr>
              <a:t> </a:t>
            </a:r>
            <a:r>
              <a:rPr lang="en-US" sz="2400" dirty="0" err="1">
                <a:latin typeface="Optima" panose="02000503060000020004" pitchFamily="2" charset="0"/>
              </a:rPr>
              <a:t>dữ</a:t>
            </a:r>
            <a:r>
              <a:rPr lang="en-US" sz="2400" dirty="0">
                <a:latin typeface="Optima" panose="02000503060000020004" pitchFamily="2" charset="0"/>
              </a:rPr>
              <a:t> </a:t>
            </a:r>
            <a:r>
              <a:rPr lang="en-US" sz="2400" dirty="0" err="1">
                <a:latin typeface="Optima" panose="02000503060000020004" pitchFamily="2" charset="0"/>
              </a:rPr>
              <a:t>liệu</a:t>
            </a:r>
            <a:r>
              <a:rPr lang="en-US" sz="2400" dirty="0">
                <a:latin typeface="Optima" panose="02000503060000020004" pitchFamily="2" charset="0"/>
              </a:rPr>
              <a:t> </a:t>
            </a:r>
          </a:p>
          <a:p>
            <a:r>
              <a:rPr lang="en-US" sz="2400" dirty="0">
                <a:latin typeface="Optima" panose="02000503060000020004" pitchFamily="2" charset="0"/>
              </a:rPr>
              <a:t>Xu </a:t>
            </a:r>
            <a:r>
              <a:rPr lang="en-US" sz="2400" dirty="0" err="1">
                <a:latin typeface="Optima" panose="02000503060000020004" pitchFamily="2" charset="0"/>
              </a:rPr>
              <a:t>hướng</a:t>
            </a:r>
            <a:r>
              <a:rPr lang="en-US" sz="2400" dirty="0">
                <a:latin typeface="Optima" panose="02000503060000020004" pitchFamily="2" charset="0"/>
              </a:rPr>
              <a:t> </a:t>
            </a:r>
            <a:r>
              <a:rPr lang="en-US" sz="2400" dirty="0" err="1">
                <a:latin typeface="Optima" panose="02000503060000020004" pitchFamily="2" charset="0"/>
              </a:rPr>
              <a:t>của</a:t>
            </a:r>
            <a:r>
              <a:rPr lang="en-US" sz="2400" dirty="0">
                <a:latin typeface="Optima" panose="02000503060000020004" pitchFamily="2" charset="0"/>
              </a:rPr>
              <a:t> </a:t>
            </a:r>
            <a:r>
              <a:rPr lang="en-US" sz="2400" dirty="0" err="1">
                <a:latin typeface="Optima" panose="02000503060000020004" pitchFamily="2" charset="0"/>
              </a:rPr>
              <a:t>nền</a:t>
            </a:r>
            <a:r>
              <a:rPr lang="en-US" sz="2400" dirty="0">
                <a:latin typeface="Optima" panose="02000503060000020004" pitchFamily="2" charset="0"/>
              </a:rPr>
              <a:t> </a:t>
            </a:r>
            <a:r>
              <a:rPr lang="en-US" sz="2400" dirty="0" err="1">
                <a:latin typeface="Optima" panose="02000503060000020004" pitchFamily="2" charset="0"/>
              </a:rPr>
              <a:t>kinh</a:t>
            </a:r>
            <a:r>
              <a:rPr lang="en-US" sz="2400" dirty="0">
                <a:latin typeface="Optima" panose="02000503060000020004" pitchFamily="2" charset="0"/>
              </a:rPr>
              <a:t> </a:t>
            </a:r>
            <a:r>
              <a:rPr lang="en-US" sz="2400" dirty="0" err="1">
                <a:latin typeface="Optima" panose="02000503060000020004" pitchFamily="2" charset="0"/>
              </a:rPr>
              <a:t>tế</a:t>
            </a:r>
            <a:r>
              <a:rPr lang="en-US" sz="2400" dirty="0">
                <a:latin typeface="Optima" panose="02000503060000020004" pitchFamily="2" charset="0"/>
              </a:rPr>
              <a:t> </a:t>
            </a:r>
            <a:r>
              <a:rPr lang="en-US" sz="2400" dirty="0" err="1">
                <a:latin typeface="Optima" panose="02000503060000020004" pitchFamily="2" charset="0"/>
              </a:rPr>
              <a:t>tức</a:t>
            </a:r>
            <a:r>
              <a:rPr lang="en-US" sz="2400" dirty="0">
                <a:latin typeface="Optima" panose="02000503060000020004" pitchFamily="2" charset="0"/>
              </a:rPr>
              <a:t> </a:t>
            </a:r>
            <a:r>
              <a:rPr lang="en-US" sz="2400" dirty="0" err="1">
                <a:latin typeface="Optima" panose="02000503060000020004" pitchFamily="2" charset="0"/>
              </a:rPr>
              <a:t>thì</a:t>
            </a:r>
            <a:endParaRPr lang="en-US" sz="2400" dirty="0">
              <a:latin typeface="Optima" panose="02000503060000020004" pitchFamily="2" charset="0"/>
            </a:endParaRPr>
          </a:p>
          <a:p>
            <a:r>
              <a:rPr lang="en-US" sz="2400" dirty="0" err="1">
                <a:latin typeface="Optima" panose="02000503060000020004" pitchFamily="2" charset="0"/>
              </a:rPr>
              <a:t>Khó</a:t>
            </a:r>
            <a:r>
              <a:rPr lang="en-US" sz="2400" dirty="0">
                <a:latin typeface="Optima" panose="02000503060000020004" pitchFamily="2" charset="0"/>
              </a:rPr>
              <a:t> </a:t>
            </a:r>
            <a:r>
              <a:rPr lang="en-US" sz="2400" dirty="0" err="1">
                <a:latin typeface="Optima" panose="02000503060000020004" pitchFamily="2" charset="0"/>
              </a:rPr>
              <a:t>kiểm</a:t>
            </a:r>
            <a:r>
              <a:rPr lang="en-US" sz="2400" dirty="0">
                <a:latin typeface="Optima" panose="02000503060000020004" pitchFamily="2" charset="0"/>
              </a:rPr>
              <a:t> </a:t>
            </a:r>
            <a:r>
              <a:rPr lang="en-US" sz="2400" dirty="0" err="1">
                <a:latin typeface="Optima" panose="02000503060000020004" pitchFamily="2" charset="0"/>
              </a:rPr>
              <a:t>soát</a:t>
            </a:r>
            <a:endParaRPr lang="en-US" sz="2400" dirty="0">
              <a:latin typeface="Optima" panose="02000503060000020004" pitchFamily="2" charset="0"/>
            </a:endParaRPr>
          </a:p>
          <a:p>
            <a:r>
              <a:rPr lang="en-US" sz="2400" dirty="0" err="1">
                <a:latin typeface="Optima" panose="02000503060000020004" pitchFamily="2" charset="0"/>
              </a:rPr>
              <a:t>Các</a:t>
            </a:r>
            <a:r>
              <a:rPr lang="en-US" sz="2400" dirty="0">
                <a:latin typeface="Optima" panose="02000503060000020004" pitchFamily="2" charset="0"/>
              </a:rPr>
              <a:t> </a:t>
            </a:r>
            <a:r>
              <a:rPr lang="en-US" sz="2400" dirty="0" err="1">
                <a:latin typeface="Optima" panose="02000503060000020004" pitchFamily="2" charset="0"/>
              </a:rPr>
              <a:t>vấn</a:t>
            </a:r>
            <a:r>
              <a:rPr lang="en-US" sz="2400" dirty="0">
                <a:latin typeface="Optima" panose="02000503060000020004" pitchFamily="2" charset="0"/>
              </a:rPr>
              <a:t> </a:t>
            </a:r>
            <a:r>
              <a:rPr lang="en-US" sz="2400" dirty="0" err="1">
                <a:latin typeface="Optima" panose="02000503060000020004" pitchFamily="2" charset="0"/>
              </a:rPr>
              <a:t>đề</a:t>
            </a:r>
            <a:r>
              <a:rPr lang="en-US" sz="2400" dirty="0">
                <a:latin typeface="Optima" panose="02000503060000020004" pitchFamily="2" charset="0"/>
              </a:rPr>
              <a:t> </a:t>
            </a:r>
            <a:r>
              <a:rPr lang="en-US" sz="2400" dirty="0" err="1">
                <a:latin typeface="Optima" panose="02000503060000020004" pitchFamily="2" charset="0"/>
              </a:rPr>
              <a:t>đạo</a:t>
            </a:r>
            <a:r>
              <a:rPr lang="en-US" sz="2400" dirty="0">
                <a:latin typeface="Optima" panose="02000503060000020004" pitchFamily="2" charset="0"/>
              </a:rPr>
              <a:t> </a:t>
            </a:r>
            <a:r>
              <a:rPr lang="en-US" sz="2400" dirty="0" err="1">
                <a:latin typeface="Optima" panose="02000503060000020004" pitchFamily="2" charset="0"/>
              </a:rPr>
              <a:t>đức</a:t>
            </a:r>
            <a:r>
              <a:rPr lang="en-US" sz="2400" dirty="0">
                <a:latin typeface="Optima" panose="02000503060000020004" pitchFamily="2" charset="0"/>
              </a:rPr>
              <a:t> </a:t>
            </a:r>
            <a:endParaRPr lang="en-US" sz="1200">
              <a:solidFill>
                <a:srgbClr val="8C007F"/>
              </a:solidFill>
              <a:effectLst/>
              <a:latin typeface="SabonMTPro"/>
            </a:endParaRPr>
          </a:p>
          <a:p>
            <a:endParaRPr lang="en-VN"/>
          </a:p>
          <a:p>
            <a:endParaRPr lang="en-US"/>
          </a:p>
        </p:txBody>
      </p:sp>
      <p:sp>
        <p:nvSpPr>
          <p:cNvPr id="4" name="Slide Number Placeholder 3"/>
          <p:cNvSpPr>
            <a:spLocks noGrp="1"/>
          </p:cNvSpPr>
          <p:nvPr>
            <p:ph type="sldNum" sz="quarter" idx="5"/>
          </p:nvPr>
        </p:nvSpPr>
        <p:spPr/>
        <p:txBody>
          <a:bodyPr/>
          <a:lstStyle/>
          <a:p>
            <a:fld id="{45959E71-F7C2-4A2E-82F8-4A86661A71E9}" type="slidenum">
              <a:rPr lang="en-US" smtClean="0"/>
              <a:t>21</a:t>
            </a:fld>
            <a:endParaRPr lang="en-US"/>
          </a:p>
        </p:txBody>
      </p:sp>
    </p:spTree>
    <p:extLst>
      <p:ext uri="{BB962C8B-B14F-4D97-AF65-F5344CB8AC3E}">
        <p14:creationId xmlns:p14="http://schemas.microsoft.com/office/powerpoint/2010/main" val="34370614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Master" Target="../slideMasters/slideMaster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66AD02-572D-C334-076E-B50C26DC3FD6}"/>
              </a:ext>
            </a:extLst>
          </p:cNvPr>
          <p:cNvSpPr>
            <a:spLocks noGrp="1"/>
          </p:cNvSpPr>
          <p:nvPr>
            <p:ph type="title"/>
          </p:nvPr>
        </p:nvSpPr>
        <p:spPr/>
        <p:txBody>
          <a:bodyPr/>
          <a:lstStyle>
            <a:lvl1pPr>
              <a:defRPr>
                <a:latin typeface="Source Sans Pro" panose="020B0503030403020204" pitchFamily="34" charset="0"/>
                <a:ea typeface="Source Sans Pro" panose="020B0503030403020204" pitchFamily="34" charset="0"/>
              </a:defRPr>
            </a:lvl1pPr>
          </a:lstStyle>
          <a:p>
            <a:r>
              <a:rPr lang="en-US"/>
              <a:t>Click to edit Master title style</a:t>
            </a:r>
          </a:p>
        </p:txBody>
      </p:sp>
      <p:sp>
        <p:nvSpPr>
          <p:cNvPr id="3" name="Content Placeholder 2">
            <a:extLst>
              <a:ext uri="{FF2B5EF4-FFF2-40B4-BE49-F238E27FC236}">
                <a16:creationId xmlns:a16="http://schemas.microsoft.com/office/drawing/2014/main" id="{52382174-A17C-8245-6851-A736E8E0A6DD}"/>
              </a:ext>
            </a:extLst>
          </p:cNvPr>
          <p:cNvSpPr>
            <a:spLocks noGrp="1"/>
          </p:cNvSpPr>
          <p:nvPr>
            <p:ph idx="1"/>
          </p:nvPr>
        </p:nvSpPr>
        <p:spPr>
          <a:xfrm>
            <a:off x="1341755" y="1584960"/>
            <a:ext cx="10515599" cy="4933705"/>
          </a:xfrm>
        </p:spPr>
        <p:txBody>
          <a:bodyPr>
            <a:normAutofit/>
          </a:bodyPr>
          <a:lstStyle>
            <a:lvl1pPr marL="180000" indent="-457200">
              <a:lnSpc>
                <a:spcPct val="120000"/>
              </a:lnSpc>
              <a:spcBef>
                <a:spcPts val="600"/>
              </a:spcBef>
              <a:spcAft>
                <a:spcPts val="600"/>
              </a:spcAft>
              <a:buSzPct val="70000"/>
              <a:buFont typeface="Wingdings" pitchFamily="2" charset="2"/>
              <a:buChar char="v"/>
              <a:defRPr sz="2200" b="0" i="0">
                <a:latin typeface="Source Sans Pro" panose="020B0503030403020204" pitchFamily="34" charset="0"/>
                <a:ea typeface="Source Sans Pro" panose="020B0503030403020204" pitchFamily="34" charset="0"/>
                <a:cs typeface="Arial" panose="020B0604020202020204" pitchFamily="34" charset="0"/>
              </a:defRPr>
            </a:lvl1pPr>
            <a:lvl2pPr marL="685800" indent="-372600">
              <a:lnSpc>
                <a:spcPct val="125000"/>
              </a:lnSpc>
              <a:spcBef>
                <a:spcPts val="600"/>
              </a:spcBef>
              <a:spcAft>
                <a:spcPts val="600"/>
              </a:spcAft>
              <a:buSzPct val="82000"/>
              <a:buFont typeface="Wingdings" pitchFamily="2" charset="2"/>
              <a:buChar char="Ø"/>
              <a:defRPr sz="1800" b="0" i="0">
                <a:latin typeface="Source Sans Pro" panose="020B0503030403020204" pitchFamily="34" charset="0"/>
                <a:ea typeface="Source Sans Pro" panose="020B0503030403020204" pitchFamily="34" charset="0"/>
                <a:cs typeface="Arial" panose="020B0604020202020204" pitchFamily="34" charset="0"/>
              </a:defRPr>
            </a:lvl2pPr>
            <a:lvl3pPr marL="1143000" indent="-228600">
              <a:lnSpc>
                <a:spcPct val="125000"/>
              </a:lnSpc>
              <a:spcBef>
                <a:spcPts val="600"/>
              </a:spcBef>
              <a:spcAft>
                <a:spcPts val="600"/>
              </a:spcAft>
              <a:buFont typeface="Wingdings" pitchFamily="2" charset="2"/>
              <a:buChar char="§"/>
              <a:defRPr sz="1600" b="0" i="0">
                <a:latin typeface="Source Sans Pro" panose="020B0503030403020204" pitchFamily="34" charset="0"/>
                <a:ea typeface="Source Sans Pro" panose="020B0503030403020204" pitchFamily="34" charset="0"/>
                <a:cs typeface="Arial" panose="020B0604020202020204" pitchFamily="34" charset="0"/>
              </a:defRPr>
            </a:lvl3pPr>
            <a:lvl4pPr>
              <a:lnSpc>
                <a:spcPct val="125000"/>
              </a:lnSpc>
              <a:spcBef>
                <a:spcPts val="600"/>
              </a:spcBef>
              <a:spcAft>
                <a:spcPts val="600"/>
              </a:spcAft>
              <a:defRPr sz="1400" b="0" i="0">
                <a:latin typeface="Source Sans Pro" panose="020B0503030403020204" pitchFamily="34" charset="0"/>
                <a:ea typeface="Source Sans Pro" panose="020B0503030403020204" pitchFamily="34" charset="0"/>
                <a:cs typeface="Arial" panose="020B0604020202020204" pitchFamily="34" charset="0"/>
              </a:defRPr>
            </a:lvl4pPr>
            <a:lvl5pPr marL="2057400" indent="-228600">
              <a:lnSpc>
                <a:spcPct val="125000"/>
              </a:lnSpc>
              <a:spcBef>
                <a:spcPts val="600"/>
              </a:spcBef>
              <a:spcAft>
                <a:spcPts val="600"/>
              </a:spcAft>
              <a:buFont typeface="Wingdings" pitchFamily="2" charset="2"/>
              <a:buChar char="ü"/>
              <a:defRPr sz="1400" b="0" i="0">
                <a:latin typeface="Source Sans Pro" panose="020B0503030403020204" pitchFamily="34" charset="0"/>
                <a:ea typeface="Source Sans Pro" panose="020B0503030403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545739A5-89C8-DA9B-12DC-E8DF90D0D190}"/>
              </a:ext>
            </a:extLst>
          </p:cNvPr>
          <p:cNvSpPr>
            <a:spLocks noGrp="1"/>
          </p:cNvSpPr>
          <p:nvPr>
            <p:ph type="sldNum" sz="quarter" idx="12"/>
          </p:nvPr>
        </p:nvSpPr>
        <p:spPr>
          <a:xfrm>
            <a:off x="1199513" y="6451264"/>
            <a:ext cx="1452248" cy="365125"/>
          </a:xfrm>
          <a:prstGeom prst="rect">
            <a:avLst/>
          </a:prstGeom>
        </p:spPr>
        <p:txBody>
          <a:bodyPr/>
          <a:lstStyle/>
          <a:p>
            <a:r>
              <a:rPr lang="en-US"/>
              <a:t> </a:t>
            </a:r>
            <a:r>
              <a:rPr lang="en-US" sz="1400" i="1">
                <a:solidFill>
                  <a:schemeClr val="bg1">
                    <a:lumMod val="75000"/>
                  </a:schemeClr>
                </a:solidFill>
                <a:latin typeface="Palatino Linotype" panose="02040502050505030304" pitchFamily="18" charset="0"/>
              </a:rPr>
              <a:t>Chương 1_</a:t>
            </a:r>
            <a:r>
              <a:rPr lang="en-US" sz="1600" i="1">
                <a:solidFill>
                  <a:schemeClr val="bg1">
                    <a:lumMod val="75000"/>
                  </a:schemeClr>
                </a:solidFill>
                <a:latin typeface="Palatino Linotype" panose="02040502050505030304" pitchFamily="18" charset="0"/>
              </a:rPr>
              <a:t>P</a:t>
            </a:r>
            <a:fld id="{074B966B-61C1-4D35-A6DB-517C1428DB9D}" type="slidenum">
              <a:rPr lang="en-US" sz="1600" b="1" i="1" smtClean="0">
                <a:solidFill>
                  <a:schemeClr val="bg1">
                    <a:lumMod val="75000"/>
                  </a:schemeClr>
                </a:solidFill>
                <a:latin typeface="Palatino Linotype" panose="02040502050505030304" pitchFamily="18" charset="0"/>
              </a:rPr>
              <a:pPr/>
              <a:t>‹N°›</a:t>
            </a:fld>
            <a:endParaRPr lang="en-US" b="1" i="1">
              <a:solidFill>
                <a:schemeClr val="bg1">
                  <a:lumMod val="75000"/>
                </a:schemeClr>
              </a:solidFill>
              <a:latin typeface="Palatino Linotype" panose="02040502050505030304" pitchFamily="18" charset="0"/>
            </a:endParaRPr>
          </a:p>
        </p:txBody>
      </p:sp>
      <p:cxnSp>
        <p:nvCxnSpPr>
          <p:cNvPr id="7" name="Straight Connector 6">
            <a:extLst>
              <a:ext uri="{FF2B5EF4-FFF2-40B4-BE49-F238E27FC236}">
                <a16:creationId xmlns:a16="http://schemas.microsoft.com/office/drawing/2014/main" id="{4409B23A-C6E2-AFAD-F549-92C5A0F22DC0}"/>
              </a:ext>
            </a:extLst>
          </p:cNvPr>
          <p:cNvCxnSpPr/>
          <p:nvPr userDrawn="1"/>
        </p:nvCxnSpPr>
        <p:spPr>
          <a:xfrm>
            <a:off x="1341753" y="1180945"/>
            <a:ext cx="10515601" cy="0"/>
          </a:xfrm>
          <a:prstGeom prst="line">
            <a:avLst/>
          </a:prstGeom>
          <a:ln w="28575">
            <a:solidFill>
              <a:srgbClr val="467A7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25095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7C0875-BF5F-B670-4703-8B4AC520379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F521578-C7BF-3D5A-7B8D-7F757669DC2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1454060-581A-D656-12A2-D5D87888151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CC5DD24-B50B-02AA-3A23-2BD3B9D7F880}"/>
              </a:ext>
            </a:extLst>
          </p:cNvPr>
          <p:cNvSpPr>
            <a:spLocks noGrp="1"/>
          </p:cNvSpPr>
          <p:nvPr>
            <p:ph type="dt" sz="half" idx="10"/>
          </p:nvPr>
        </p:nvSpPr>
        <p:spPr>
          <a:xfrm>
            <a:off x="838200" y="6356350"/>
            <a:ext cx="2743200" cy="365125"/>
          </a:xfrm>
          <a:prstGeom prst="rect">
            <a:avLst/>
          </a:prstGeom>
        </p:spPr>
        <p:txBody>
          <a:bodyPr/>
          <a:lstStyle/>
          <a:p>
            <a:endParaRPr lang="en-US"/>
          </a:p>
        </p:txBody>
      </p:sp>
      <p:sp>
        <p:nvSpPr>
          <p:cNvPr id="6" name="Footer Placeholder 5">
            <a:extLst>
              <a:ext uri="{FF2B5EF4-FFF2-40B4-BE49-F238E27FC236}">
                <a16:creationId xmlns:a16="http://schemas.microsoft.com/office/drawing/2014/main" id="{071F5648-86C5-5D1D-6D01-6260775E7656}"/>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CD67ACE-D9E4-66AE-2A32-FC178CBE6F4D}"/>
              </a:ext>
            </a:extLst>
          </p:cNvPr>
          <p:cNvSpPr>
            <a:spLocks noGrp="1"/>
          </p:cNvSpPr>
          <p:nvPr>
            <p:ph type="sldNum" sz="quarter" idx="12"/>
          </p:nvPr>
        </p:nvSpPr>
        <p:spPr>
          <a:xfrm>
            <a:off x="8610600" y="6356350"/>
            <a:ext cx="2743200" cy="365125"/>
          </a:xfrm>
          <a:prstGeom prst="rect">
            <a:avLst/>
          </a:prstGeom>
        </p:spPr>
        <p:txBody>
          <a:bodyPr/>
          <a:lstStyle/>
          <a:p>
            <a:fld id="{074B966B-61C1-4D35-A6DB-517C1428DB9D}" type="slidenum">
              <a:rPr lang="en-US" smtClean="0"/>
              <a:t>‹N°›</a:t>
            </a:fld>
            <a:endParaRPr lang="en-US"/>
          </a:p>
        </p:txBody>
      </p:sp>
    </p:spTree>
    <p:extLst>
      <p:ext uri="{BB962C8B-B14F-4D97-AF65-F5344CB8AC3E}">
        <p14:creationId xmlns:p14="http://schemas.microsoft.com/office/powerpoint/2010/main" val="29803507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40A16-D859-416C-8D37-04EAD365F6A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B654A95-17DB-5A99-A0B2-6CF0B7A99E7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B2130BC-3982-E683-1E42-59B4985FDDF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28454CC-7C7A-7B80-FEF9-CAC41DCEE176}"/>
              </a:ext>
            </a:extLst>
          </p:cNvPr>
          <p:cNvSpPr>
            <a:spLocks noGrp="1"/>
          </p:cNvSpPr>
          <p:nvPr>
            <p:ph type="dt" sz="half" idx="10"/>
          </p:nvPr>
        </p:nvSpPr>
        <p:spPr>
          <a:xfrm>
            <a:off x="838200" y="6356350"/>
            <a:ext cx="2743200" cy="365125"/>
          </a:xfrm>
          <a:prstGeom prst="rect">
            <a:avLst/>
          </a:prstGeom>
        </p:spPr>
        <p:txBody>
          <a:bodyPr/>
          <a:lstStyle/>
          <a:p>
            <a:endParaRPr lang="en-US"/>
          </a:p>
        </p:txBody>
      </p:sp>
      <p:sp>
        <p:nvSpPr>
          <p:cNvPr id="6" name="Footer Placeholder 5">
            <a:extLst>
              <a:ext uri="{FF2B5EF4-FFF2-40B4-BE49-F238E27FC236}">
                <a16:creationId xmlns:a16="http://schemas.microsoft.com/office/drawing/2014/main" id="{7E48CDEC-3C2D-4E72-1EFB-93C16D295BE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AEC6640-052A-FC20-33C5-6ABCF3A9E6F4}"/>
              </a:ext>
            </a:extLst>
          </p:cNvPr>
          <p:cNvSpPr>
            <a:spLocks noGrp="1"/>
          </p:cNvSpPr>
          <p:nvPr>
            <p:ph type="sldNum" sz="quarter" idx="12"/>
          </p:nvPr>
        </p:nvSpPr>
        <p:spPr>
          <a:xfrm>
            <a:off x="8610600" y="6356350"/>
            <a:ext cx="2743200" cy="365125"/>
          </a:xfrm>
          <a:prstGeom prst="rect">
            <a:avLst/>
          </a:prstGeom>
        </p:spPr>
        <p:txBody>
          <a:bodyPr/>
          <a:lstStyle/>
          <a:p>
            <a:fld id="{074B966B-61C1-4D35-A6DB-517C1428DB9D}" type="slidenum">
              <a:rPr lang="en-US" smtClean="0"/>
              <a:t>‹N°›</a:t>
            </a:fld>
            <a:endParaRPr lang="en-US"/>
          </a:p>
        </p:txBody>
      </p:sp>
    </p:spTree>
    <p:extLst>
      <p:ext uri="{BB962C8B-B14F-4D97-AF65-F5344CB8AC3E}">
        <p14:creationId xmlns:p14="http://schemas.microsoft.com/office/powerpoint/2010/main" val="369881630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92B581-4478-316C-E017-3644A950498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9AA1AA1-E0BF-7BA6-9579-F12AA0EE9F8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3BCB3CD-A6CC-7B9F-A324-48D30EE9429B}"/>
              </a:ext>
            </a:extLst>
          </p:cNvPr>
          <p:cNvSpPr>
            <a:spLocks noGrp="1"/>
          </p:cNvSpPr>
          <p:nvPr>
            <p:ph type="dt" sz="half" idx="10"/>
          </p:nvPr>
        </p:nvSpPr>
        <p:spPr>
          <a:xfrm>
            <a:off x="838200" y="6356350"/>
            <a:ext cx="2743200" cy="365125"/>
          </a:xfrm>
          <a:prstGeom prst="rect">
            <a:avLst/>
          </a:prstGeom>
        </p:spPr>
        <p:txBody>
          <a:bodyPr/>
          <a:lstStyle/>
          <a:p>
            <a:endParaRPr lang="en-US"/>
          </a:p>
        </p:txBody>
      </p:sp>
      <p:sp>
        <p:nvSpPr>
          <p:cNvPr id="5" name="Footer Placeholder 4">
            <a:extLst>
              <a:ext uri="{FF2B5EF4-FFF2-40B4-BE49-F238E27FC236}">
                <a16:creationId xmlns:a16="http://schemas.microsoft.com/office/drawing/2014/main" id="{6C8DB536-CC0F-3FD6-5005-EA78F47BE21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65D10C5-5053-998E-08E9-E24331FC16B9}"/>
              </a:ext>
            </a:extLst>
          </p:cNvPr>
          <p:cNvSpPr>
            <a:spLocks noGrp="1"/>
          </p:cNvSpPr>
          <p:nvPr>
            <p:ph type="sldNum" sz="quarter" idx="12"/>
          </p:nvPr>
        </p:nvSpPr>
        <p:spPr>
          <a:xfrm>
            <a:off x="8610600" y="6356350"/>
            <a:ext cx="2743200" cy="365125"/>
          </a:xfrm>
          <a:prstGeom prst="rect">
            <a:avLst/>
          </a:prstGeom>
        </p:spPr>
        <p:txBody>
          <a:bodyPr/>
          <a:lstStyle/>
          <a:p>
            <a:fld id="{074B966B-61C1-4D35-A6DB-517C1428DB9D}" type="slidenum">
              <a:rPr lang="en-US" smtClean="0"/>
              <a:t>‹N°›</a:t>
            </a:fld>
            <a:endParaRPr lang="en-US"/>
          </a:p>
        </p:txBody>
      </p:sp>
    </p:spTree>
    <p:extLst>
      <p:ext uri="{BB962C8B-B14F-4D97-AF65-F5344CB8AC3E}">
        <p14:creationId xmlns:p14="http://schemas.microsoft.com/office/powerpoint/2010/main" val="108794022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0BE246E-8C75-DCA3-DB7F-6EA2FEE99F2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D61A9E7-BB09-BB63-A116-F16AE1BD414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956E4E0-368F-A032-B110-84FBBFDC645F}"/>
              </a:ext>
            </a:extLst>
          </p:cNvPr>
          <p:cNvSpPr>
            <a:spLocks noGrp="1"/>
          </p:cNvSpPr>
          <p:nvPr>
            <p:ph type="dt" sz="half" idx="10"/>
          </p:nvPr>
        </p:nvSpPr>
        <p:spPr>
          <a:xfrm>
            <a:off x="838200" y="6356350"/>
            <a:ext cx="2743200" cy="365125"/>
          </a:xfrm>
          <a:prstGeom prst="rect">
            <a:avLst/>
          </a:prstGeom>
        </p:spPr>
        <p:txBody>
          <a:bodyPr/>
          <a:lstStyle/>
          <a:p>
            <a:endParaRPr lang="en-US"/>
          </a:p>
        </p:txBody>
      </p:sp>
      <p:sp>
        <p:nvSpPr>
          <p:cNvPr id="5" name="Footer Placeholder 4">
            <a:extLst>
              <a:ext uri="{FF2B5EF4-FFF2-40B4-BE49-F238E27FC236}">
                <a16:creationId xmlns:a16="http://schemas.microsoft.com/office/drawing/2014/main" id="{ACAD2E2B-2A88-3153-08D6-F4DE86BC43BC}"/>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4D52D9CE-AE03-F0C2-36D6-266388D7CCBB}"/>
              </a:ext>
            </a:extLst>
          </p:cNvPr>
          <p:cNvSpPr>
            <a:spLocks noGrp="1"/>
          </p:cNvSpPr>
          <p:nvPr>
            <p:ph type="sldNum" sz="quarter" idx="12"/>
          </p:nvPr>
        </p:nvSpPr>
        <p:spPr>
          <a:xfrm>
            <a:off x="8610600" y="6356350"/>
            <a:ext cx="2743200" cy="365125"/>
          </a:xfrm>
          <a:prstGeom prst="rect">
            <a:avLst/>
          </a:prstGeom>
        </p:spPr>
        <p:txBody>
          <a:bodyPr/>
          <a:lstStyle/>
          <a:p>
            <a:fld id="{074B966B-61C1-4D35-A6DB-517C1428DB9D}" type="slidenum">
              <a:rPr lang="en-US" smtClean="0"/>
              <a:t>‹N°›</a:t>
            </a:fld>
            <a:endParaRPr lang="en-US"/>
          </a:p>
        </p:txBody>
      </p:sp>
    </p:spTree>
    <p:extLst>
      <p:ext uri="{BB962C8B-B14F-4D97-AF65-F5344CB8AC3E}">
        <p14:creationId xmlns:p14="http://schemas.microsoft.com/office/powerpoint/2010/main" val="263017722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3F534C-3992-E80C-5D7C-419F82FC14E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A06FAA3-F771-ABAA-DD2A-1F34B7C3869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680C5C5-EC81-CCE8-5170-2881B95CE652}"/>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D8C9A2EF-B406-8151-D889-9DA93BD51A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0BBFB7D-E2EB-227D-B8ED-96EA345D96FF}"/>
              </a:ext>
            </a:extLst>
          </p:cNvPr>
          <p:cNvSpPr>
            <a:spLocks noGrp="1"/>
          </p:cNvSpPr>
          <p:nvPr>
            <p:ph type="sldNum" sz="quarter" idx="12"/>
          </p:nvPr>
        </p:nvSpPr>
        <p:spPr/>
        <p:txBody>
          <a:bodyPr/>
          <a:lstStyle/>
          <a:p>
            <a:fld id="{3B952B48-F65B-47E3-B9A5-62DAC12CAD07}" type="slidenum">
              <a:rPr lang="en-US" smtClean="0"/>
              <a:t>‹N°›</a:t>
            </a:fld>
            <a:endParaRPr lang="en-US"/>
          </a:p>
        </p:txBody>
      </p:sp>
    </p:spTree>
    <p:extLst>
      <p:ext uri="{BB962C8B-B14F-4D97-AF65-F5344CB8AC3E}">
        <p14:creationId xmlns:p14="http://schemas.microsoft.com/office/powerpoint/2010/main" val="395176649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58DC4C-B624-391A-143A-451BD1FB1CD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D0BD753-5362-CD2A-A769-9546A96A710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775458C-2D6B-EB12-3408-C773EC6D56AA}"/>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3F6FCA1D-07F0-6011-B749-279EB7F56C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024D798-BAB7-2370-3B3E-87D5A6771D5B}"/>
              </a:ext>
            </a:extLst>
          </p:cNvPr>
          <p:cNvSpPr>
            <a:spLocks noGrp="1"/>
          </p:cNvSpPr>
          <p:nvPr>
            <p:ph type="sldNum" sz="quarter" idx="12"/>
          </p:nvPr>
        </p:nvSpPr>
        <p:spPr/>
        <p:txBody>
          <a:bodyPr/>
          <a:lstStyle/>
          <a:p>
            <a:fld id="{3B952B48-F65B-47E3-B9A5-62DAC12CAD07}" type="slidenum">
              <a:rPr lang="en-US" smtClean="0"/>
              <a:t>‹N°›</a:t>
            </a:fld>
            <a:endParaRPr lang="en-US"/>
          </a:p>
        </p:txBody>
      </p:sp>
    </p:spTree>
    <p:extLst>
      <p:ext uri="{BB962C8B-B14F-4D97-AF65-F5344CB8AC3E}">
        <p14:creationId xmlns:p14="http://schemas.microsoft.com/office/powerpoint/2010/main" val="137293620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479271-F442-9A7B-CACD-D3977D5E6DD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9C32C37-BDF4-565F-8796-F9062BEBBFF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9BF340F-97FE-B974-D94B-9F29BE5CD4AF}"/>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69E830F4-3E3D-0807-24A2-4CA3742E7AF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7900500-C1D7-3BE8-C6D2-798705DAB9EF}"/>
              </a:ext>
            </a:extLst>
          </p:cNvPr>
          <p:cNvSpPr>
            <a:spLocks noGrp="1"/>
          </p:cNvSpPr>
          <p:nvPr>
            <p:ph type="sldNum" sz="quarter" idx="12"/>
          </p:nvPr>
        </p:nvSpPr>
        <p:spPr/>
        <p:txBody>
          <a:bodyPr/>
          <a:lstStyle/>
          <a:p>
            <a:fld id="{3B952B48-F65B-47E3-B9A5-62DAC12CAD07}" type="slidenum">
              <a:rPr lang="en-US" smtClean="0"/>
              <a:t>‹N°›</a:t>
            </a:fld>
            <a:endParaRPr lang="en-US"/>
          </a:p>
        </p:txBody>
      </p:sp>
    </p:spTree>
    <p:extLst>
      <p:ext uri="{BB962C8B-B14F-4D97-AF65-F5344CB8AC3E}">
        <p14:creationId xmlns:p14="http://schemas.microsoft.com/office/powerpoint/2010/main" val="61273792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65EE26-C17A-32B6-EB73-571CB5A7A4A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383113D-4C17-313D-CA84-716888FDEA6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5FACCC2-4FB6-63F9-CE59-7AD67697BA5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C6F2DF7-3F8B-26D2-C22F-228650BBBCF3}"/>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89C74A87-239D-868F-8B6B-8AD3258D1D4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0A24066-5AF2-2DC6-0A10-235BF54E9771}"/>
              </a:ext>
            </a:extLst>
          </p:cNvPr>
          <p:cNvSpPr>
            <a:spLocks noGrp="1"/>
          </p:cNvSpPr>
          <p:nvPr>
            <p:ph type="sldNum" sz="quarter" idx="12"/>
          </p:nvPr>
        </p:nvSpPr>
        <p:spPr/>
        <p:txBody>
          <a:bodyPr/>
          <a:lstStyle/>
          <a:p>
            <a:fld id="{3B952B48-F65B-47E3-B9A5-62DAC12CAD07}" type="slidenum">
              <a:rPr lang="en-US" smtClean="0"/>
              <a:t>‹N°›</a:t>
            </a:fld>
            <a:endParaRPr lang="en-US"/>
          </a:p>
        </p:txBody>
      </p:sp>
    </p:spTree>
    <p:extLst>
      <p:ext uri="{BB962C8B-B14F-4D97-AF65-F5344CB8AC3E}">
        <p14:creationId xmlns:p14="http://schemas.microsoft.com/office/powerpoint/2010/main" val="157694008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1EE842-5B76-7574-4635-A14B65F26EC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87BBA04-1A24-D0F6-4A63-BD4C6790486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1E86196-7EBA-56D1-CD1F-FC3048B0D21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68BB8C5-82AA-BBBF-6828-96746F55DA2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89797DE-1169-CA2A-8674-A9466AFADA8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C282C47-2483-1D4D-A2FD-FF8D68BEE22B}"/>
              </a:ext>
            </a:extLst>
          </p:cNvPr>
          <p:cNvSpPr>
            <a:spLocks noGrp="1"/>
          </p:cNvSpPr>
          <p:nvPr>
            <p:ph type="dt" sz="half" idx="10"/>
          </p:nvPr>
        </p:nvSpPr>
        <p:spPr/>
        <p:txBody>
          <a:bodyPr/>
          <a:lstStyle/>
          <a:p>
            <a:endParaRPr lang="en-US"/>
          </a:p>
        </p:txBody>
      </p:sp>
      <p:sp>
        <p:nvSpPr>
          <p:cNvPr id="8" name="Footer Placeholder 7">
            <a:extLst>
              <a:ext uri="{FF2B5EF4-FFF2-40B4-BE49-F238E27FC236}">
                <a16:creationId xmlns:a16="http://schemas.microsoft.com/office/drawing/2014/main" id="{21A759C0-86B4-45D1-F8F9-96C3014D570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7780121-345A-F1DD-79C3-4737110604E9}"/>
              </a:ext>
            </a:extLst>
          </p:cNvPr>
          <p:cNvSpPr>
            <a:spLocks noGrp="1"/>
          </p:cNvSpPr>
          <p:nvPr>
            <p:ph type="sldNum" sz="quarter" idx="12"/>
          </p:nvPr>
        </p:nvSpPr>
        <p:spPr/>
        <p:txBody>
          <a:bodyPr/>
          <a:lstStyle/>
          <a:p>
            <a:fld id="{3B952B48-F65B-47E3-B9A5-62DAC12CAD07}" type="slidenum">
              <a:rPr lang="en-US" smtClean="0"/>
              <a:t>‹N°›</a:t>
            </a:fld>
            <a:endParaRPr lang="en-US"/>
          </a:p>
        </p:txBody>
      </p:sp>
    </p:spTree>
    <p:extLst>
      <p:ext uri="{BB962C8B-B14F-4D97-AF65-F5344CB8AC3E}">
        <p14:creationId xmlns:p14="http://schemas.microsoft.com/office/powerpoint/2010/main" val="339980671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B74EE1-3DE4-9CBD-1B8B-B095FFE2867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6A10E23-4BFB-88C2-97AD-B8DFB9805420}"/>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80122DD0-C62D-32E1-FAD2-D921E6631B5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425F397-8022-149F-C474-68634279741F}"/>
              </a:ext>
            </a:extLst>
          </p:cNvPr>
          <p:cNvSpPr>
            <a:spLocks noGrp="1"/>
          </p:cNvSpPr>
          <p:nvPr>
            <p:ph type="sldNum" sz="quarter" idx="12"/>
          </p:nvPr>
        </p:nvSpPr>
        <p:spPr/>
        <p:txBody>
          <a:bodyPr/>
          <a:lstStyle/>
          <a:p>
            <a:fld id="{3B952B48-F65B-47E3-B9A5-62DAC12CAD07}" type="slidenum">
              <a:rPr lang="en-US" smtClean="0"/>
              <a:t>‹N°›</a:t>
            </a:fld>
            <a:endParaRPr lang="en-US"/>
          </a:p>
        </p:txBody>
      </p:sp>
    </p:spTree>
    <p:extLst>
      <p:ext uri="{BB962C8B-B14F-4D97-AF65-F5344CB8AC3E}">
        <p14:creationId xmlns:p14="http://schemas.microsoft.com/office/powerpoint/2010/main" val="13244661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27339B-C5DF-8184-1D1E-651CF1092DE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61AFE25-D642-889E-C4F3-EB4670CE54A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347514383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5AA3013-B9C8-30E1-3B81-A63D52AD7389}"/>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a16="http://schemas.microsoft.com/office/drawing/2014/main" id="{489510C8-A77B-6CB5-80CB-EFF4102E815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A1522CF-EB15-8742-7DBE-40459E2B8E99}"/>
              </a:ext>
            </a:extLst>
          </p:cNvPr>
          <p:cNvSpPr>
            <a:spLocks noGrp="1"/>
          </p:cNvSpPr>
          <p:nvPr>
            <p:ph type="sldNum" sz="quarter" idx="12"/>
          </p:nvPr>
        </p:nvSpPr>
        <p:spPr/>
        <p:txBody>
          <a:bodyPr/>
          <a:lstStyle/>
          <a:p>
            <a:fld id="{3B952B48-F65B-47E3-B9A5-62DAC12CAD07}" type="slidenum">
              <a:rPr lang="en-US" smtClean="0"/>
              <a:t>‹N°›</a:t>
            </a:fld>
            <a:endParaRPr lang="en-US"/>
          </a:p>
        </p:txBody>
      </p:sp>
    </p:spTree>
    <p:extLst>
      <p:ext uri="{BB962C8B-B14F-4D97-AF65-F5344CB8AC3E}">
        <p14:creationId xmlns:p14="http://schemas.microsoft.com/office/powerpoint/2010/main" val="293199599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C188DE-BB01-3201-6AE6-FE3396593B3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BDEBE45-40F6-BCD0-FB08-3374B7246A8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5FB1E89-23BB-88D8-F5FC-DF745AB0405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F87D407-45B2-655F-1EE5-DADA24BC1EA1}"/>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3750F3F6-F3F3-F9BC-D530-28D9EB704FA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9C261D6-2D65-4F90-255B-873FB958C051}"/>
              </a:ext>
            </a:extLst>
          </p:cNvPr>
          <p:cNvSpPr>
            <a:spLocks noGrp="1"/>
          </p:cNvSpPr>
          <p:nvPr>
            <p:ph type="sldNum" sz="quarter" idx="12"/>
          </p:nvPr>
        </p:nvSpPr>
        <p:spPr/>
        <p:txBody>
          <a:bodyPr/>
          <a:lstStyle/>
          <a:p>
            <a:fld id="{3B952B48-F65B-47E3-B9A5-62DAC12CAD07}" type="slidenum">
              <a:rPr lang="en-US" smtClean="0"/>
              <a:t>‹N°›</a:t>
            </a:fld>
            <a:endParaRPr lang="en-US"/>
          </a:p>
        </p:txBody>
      </p:sp>
    </p:spTree>
    <p:extLst>
      <p:ext uri="{BB962C8B-B14F-4D97-AF65-F5344CB8AC3E}">
        <p14:creationId xmlns:p14="http://schemas.microsoft.com/office/powerpoint/2010/main" val="168461805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00F5E5-BADB-04BD-1768-D8EE2C8DAD3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5EC6AD5-47C5-7AE8-A03B-7D82F1E67F9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D51C59C-D79A-A47C-3396-88694A3C84E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522797D-6CAF-1E67-18F8-C42C8AC7ACBA}"/>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D8C93FBE-5C2E-D66B-8CE9-3949C62AC3F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D638ADA-78F9-D97B-A5C9-2179D7A7715E}"/>
              </a:ext>
            </a:extLst>
          </p:cNvPr>
          <p:cNvSpPr>
            <a:spLocks noGrp="1"/>
          </p:cNvSpPr>
          <p:nvPr>
            <p:ph type="sldNum" sz="quarter" idx="12"/>
          </p:nvPr>
        </p:nvSpPr>
        <p:spPr/>
        <p:txBody>
          <a:bodyPr/>
          <a:lstStyle/>
          <a:p>
            <a:fld id="{3B952B48-F65B-47E3-B9A5-62DAC12CAD07}" type="slidenum">
              <a:rPr lang="en-US" smtClean="0"/>
              <a:t>‹N°›</a:t>
            </a:fld>
            <a:endParaRPr lang="en-US"/>
          </a:p>
        </p:txBody>
      </p:sp>
    </p:spTree>
    <p:extLst>
      <p:ext uri="{BB962C8B-B14F-4D97-AF65-F5344CB8AC3E}">
        <p14:creationId xmlns:p14="http://schemas.microsoft.com/office/powerpoint/2010/main" val="125460891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D797-2CF1-C516-D383-BDFDD21B930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460AC56-BEBD-1B97-EAE6-6F7BA56493D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810CB02-DD6B-2BD0-F84C-D72D7CD2191B}"/>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A174A222-A706-43D0-BA66-281511C7A7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02656B9-88C1-8142-D963-DD24366AB979}"/>
              </a:ext>
            </a:extLst>
          </p:cNvPr>
          <p:cNvSpPr>
            <a:spLocks noGrp="1"/>
          </p:cNvSpPr>
          <p:nvPr>
            <p:ph type="sldNum" sz="quarter" idx="12"/>
          </p:nvPr>
        </p:nvSpPr>
        <p:spPr/>
        <p:txBody>
          <a:bodyPr/>
          <a:lstStyle/>
          <a:p>
            <a:fld id="{3B952B48-F65B-47E3-B9A5-62DAC12CAD07}" type="slidenum">
              <a:rPr lang="en-US" smtClean="0"/>
              <a:t>‹N°›</a:t>
            </a:fld>
            <a:endParaRPr lang="en-US"/>
          </a:p>
        </p:txBody>
      </p:sp>
    </p:spTree>
    <p:extLst>
      <p:ext uri="{BB962C8B-B14F-4D97-AF65-F5344CB8AC3E}">
        <p14:creationId xmlns:p14="http://schemas.microsoft.com/office/powerpoint/2010/main" val="307345508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2CEDAFF-D413-99F1-E7C6-9F22F2E48FF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B0FA566-B369-A468-2CF4-3D99CF5AF89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F57350F-59BF-02EC-1CE7-5D2C4F73A83B}"/>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1F370362-1707-C4FD-DBA4-9C9C637836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4387BFB-5393-705E-BCBB-0B97865F5249}"/>
              </a:ext>
            </a:extLst>
          </p:cNvPr>
          <p:cNvSpPr>
            <a:spLocks noGrp="1"/>
          </p:cNvSpPr>
          <p:nvPr>
            <p:ph type="sldNum" sz="quarter" idx="12"/>
          </p:nvPr>
        </p:nvSpPr>
        <p:spPr/>
        <p:txBody>
          <a:bodyPr/>
          <a:lstStyle/>
          <a:p>
            <a:fld id="{3B952B48-F65B-47E3-B9A5-62DAC12CAD07}" type="slidenum">
              <a:rPr lang="en-US" smtClean="0"/>
              <a:t>‹N°›</a:t>
            </a:fld>
            <a:endParaRPr lang="en-US"/>
          </a:p>
        </p:txBody>
      </p:sp>
    </p:spTree>
    <p:extLst>
      <p:ext uri="{BB962C8B-B14F-4D97-AF65-F5344CB8AC3E}">
        <p14:creationId xmlns:p14="http://schemas.microsoft.com/office/powerpoint/2010/main" val="385669702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9A4BDF-131F-4ECF-8FA0-431CFC1208E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7DA5685-FB8A-4E40-9FC3-BB8D7441C7E0}"/>
              </a:ext>
            </a:extLst>
          </p:cNvPr>
          <p:cNvSpPr>
            <a:spLocks noGrp="1"/>
          </p:cNvSpPr>
          <p:nvPr>
            <p:ph type="subTitle" idx="1"/>
          </p:nvPr>
        </p:nvSpPr>
        <p:spPr>
          <a:xfrm>
            <a:off x="1524000" y="3602038"/>
            <a:ext cx="9144000" cy="1655762"/>
          </a:xfrm>
        </p:spPr>
        <p:txBody>
          <a:bodyPr/>
          <a:lstStyle>
            <a:lvl1pPr marL="0" indent="0" algn="ctr">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EA51AD5-E3F5-427E-B53A-A7572BE9B4F5}"/>
              </a:ext>
            </a:extLst>
          </p:cNvPr>
          <p:cNvSpPr>
            <a:spLocks noGrp="1"/>
          </p:cNvSpPr>
          <p:nvPr>
            <p:ph type="dt" sz="half" idx="10"/>
          </p:nvPr>
        </p:nvSpPr>
        <p:spPr>
          <a:xfrm>
            <a:off x="838200" y="6356352"/>
            <a:ext cx="2743200" cy="365125"/>
          </a:xfrm>
          <a:prstGeom prst="rect">
            <a:avLst/>
          </a:prstGeom>
        </p:spPr>
        <p:txBody>
          <a:bodyPr/>
          <a:lstStyle/>
          <a:p>
            <a:endParaRPr lang="en-US"/>
          </a:p>
        </p:txBody>
      </p:sp>
      <p:sp>
        <p:nvSpPr>
          <p:cNvPr id="5" name="Footer Placeholder 4">
            <a:extLst>
              <a:ext uri="{FF2B5EF4-FFF2-40B4-BE49-F238E27FC236}">
                <a16:creationId xmlns:a16="http://schemas.microsoft.com/office/drawing/2014/main" id="{743CE9D1-8ECE-454F-BBD1-3F6368A5361E}"/>
              </a:ext>
            </a:extLst>
          </p:cNvPr>
          <p:cNvSpPr>
            <a:spLocks noGrp="1"/>
          </p:cNvSpPr>
          <p:nvPr>
            <p:ph type="ftr" sz="quarter" idx="11"/>
          </p:nvPr>
        </p:nvSpPr>
        <p:spPr>
          <a:xfrm>
            <a:off x="4038600" y="6356352"/>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CB1B2E9F-237B-46DE-80B0-2B5FD536D48C}"/>
              </a:ext>
            </a:extLst>
          </p:cNvPr>
          <p:cNvSpPr>
            <a:spLocks noGrp="1"/>
          </p:cNvSpPr>
          <p:nvPr>
            <p:ph type="sldNum" sz="quarter" idx="12"/>
          </p:nvPr>
        </p:nvSpPr>
        <p:spPr>
          <a:xfrm>
            <a:off x="8610600" y="6356352"/>
            <a:ext cx="2743200" cy="365125"/>
          </a:xfrm>
          <a:prstGeom prst="rect">
            <a:avLst/>
          </a:prstGeom>
        </p:spPr>
        <p:txBody>
          <a:bodyPr/>
          <a:lstStyle/>
          <a:p>
            <a:fld id="{2EE5E1EC-1E5A-47AB-978E-929E04779614}" type="slidenum">
              <a:rPr lang="en-US" smtClean="0"/>
              <a:t>‹N°›</a:t>
            </a:fld>
            <a:endParaRPr lang="en-US"/>
          </a:p>
        </p:txBody>
      </p:sp>
    </p:spTree>
    <p:extLst>
      <p:ext uri="{BB962C8B-B14F-4D97-AF65-F5344CB8AC3E}">
        <p14:creationId xmlns:p14="http://schemas.microsoft.com/office/powerpoint/2010/main" val="302122096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0EF5FA-ADE2-424E-A228-6AACCD3F99B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581751F-2813-47FB-964F-9940AA56ED7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CA441C6-A297-4926-BF59-714FC328C598}"/>
              </a:ext>
            </a:extLst>
          </p:cNvPr>
          <p:cNvSpPr>
            <a:spLocks noGrp="1"/>
          </p:cNvSpPr>
          <p:nvPr>
            <p:ph type="dt" sz="half" idx="10"/>
          </p:nvPr>
        </p:nvSpPr>
        <p:spPr>
          <a:xfrm>
            <a:off x="838200" y="6356352"/>
            <a:ext cx="2743200" cy="365125"/>
          </a:xfrm>
          <a:prstGeom prst="rect">
            <a:avLst/>
          </a:prstGeom>
        </p:spPr>
        <p:txBody>
          <a:bodyPr/>
          <a:lstStyle/>
          <a:p>
            <a:endParaRPr lang="en-US"/>
          </a:p>
        </p:txBody>
      </p:sp>
      <p:sp>
        <p:nvSpPr>
          <p:cNvPr id="5" name="Footer Placeholder 4">
            <a:extLst>
              <a:ext uri="{FF2B5EF4-FFF2-40B4-BE49-F238E27FC236}">
                <a16:creationId xmlns:a16="http://schemas.microsoft.com/office/drawing/2014/main" id="{D8276B24-D577-479B-851F-621C7C563965}"/>
              </a:ext>
            </a:extLst>
          </p:cNvPr>
          <p:cNvSpPr>
            <a:spLocks noGrp="1"/>
          </p:cNvSpPr>
          <p:nvPr>
            <p:ph type="ftr" sz="quarter" idx="11"/>
          </p:nvPr>
        </p:nvSpPr>
        <p:spPr>
          <a:xfrm>
            <a:off x="4038600" y="6356352"/>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249F878-8028-44C2-B863-AA585E56F32E}"/>
              </a:ext>
            </a:extLst>
          </p:cNvPr>
          <p:cNvSpPr>
            <a:spLocks noGrp="1"/>
          </p:cNvSpPr>
          <p:nvPr>
            <p:ph type="sldNum" sz="quarter" idx="12"/>
          </p:nvPr>
        </p:nvSpPr>
        <p:spPr>
          <a:xfrm>
            <a:off x="8610600" y="6356352"/>
            <a:ext cx="2743200" cy="365125"/>
          </a:xfrm>
          <a:prstGeom prst="rect">
            <a:avLst/>
          </a:prstGeom>
        </p:spPr>
        <p:txBody>
          <a:bodyPr/>
          <a:lstStyle/>
          <a:p>
            <a:fld id="{2EE5E1EC-1E5A-47AB-978E-929E04779614}" type="slidenum">
              <a:rPr lang="en-US" smtClean="0"/>
              <a:t>‹N°›</a:t>
            </a:fld>
            <a:endParaRPr lang="en-US"/>
          </a:p>
        </p:txBody>
      </p:sp>
    </p:spTree>
    <p:extLst>
      <p:ext uri="{BB962C8B-B14F-4D97-AF65-F5344CB8AC3E}">
        <p14:creationId xmlns:p14="http://schemas.microsoft.com/office/powerpoint/2010/main" val="336966844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7AFBCE-4AE9-41E0-85B8-335E5BE828C0}"/>
              </a:ext>
            </a:extLst>
          </p:cNvPr>
          <p:cNvSpPr>
            <a:spLocks noGrp="1"/>
          </p:cNvSpPr>
          <p:nvPr>
            <p:ph type="title"/>
          </p:nvPr>
        </p:nvSpPr>
        <p:spPr>
          <a:xfrm>
            <a:off x="831851" y="1709740"/>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563AEE1-FE23-406C-AD6B-48D4A8757A42}"/>
              </a:ext>
            </a:extLst>
          </p:cNvPr>
          <p:cNvSpPr>
            <a:spLocks noGrp="1"/>
          </p:cNvSpPr>
          <p:nvPr>
            <p:ph type="body" idx="1"/>
          </p:nvPr>
        </p:nvSpPr>
        <p:spPr>
          <a:xfrm>
            <a:off x="831851" y="4589465"/>
            <a:ext cx="10515600" cy="1500187"/>
          </a:xfrm>
        </p:spPr>
        <p:txBody>
          <a:bodyPr/>
          <a:lstStyle>
            <a:lvl1pPr marL="0" indent="0">
              <a:buNone/>
              <a:defRPr sz="2400">
                <a:solidFill>
                  <a:schemeClr val="tx1">
                    <a:tint val="75000"/>
                  </a:schemeClr>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D009E8A-8475-44A8-9A9D-244C0C0FFF1A}"/>
              </a:ext>
            </a:extLst>
          </p:cNvPr>
          <p:cNvSpPr>
            <a:spLocks noGrp="1"/>
          </p:cNvSpPr>
          <p:nvPr>
            <p:ph type="dt" sz="half" idx="10"/>
          </p:nvPr>
        </p:nvSpPr>
        <p:spPr>
          <a:xfrm>
            <a:off x="838200" y="6356352"/>
            <a:ext cx="2743200" cy="365125"/>
          </a:xfrm>
          <a:prstGeom prst="rect">
            <a:avLst/>
          </a:prstGeom>
        </p:spPr>
        <p:txBody>
          <a:bodyPr/>
          <a:lstStyle/>
          <a:p>
            <a:endParaRPr lang="en-US"/>
          </a:p>
        </p:txBody>
      </p:sp>
      <p:sp>
        <p:nvSpPr>
          <p:cNvPr id="5" name="Footer Placeholder 4">
            <a:extLst>
              <a:ext uri="{FF2B5EF4-FFF2-40B4-BE49-F238E27FC236}">
                <a16:creationId xmlns:a16="http://schemas.microsoft.com/office/drawing/2014/main" id="{8F12861B-79F0-4256-8734-63509318E73C}"/>
              </a:ext>
            </a:extLst>
          </p:cNvPr>
          <p:cNvSpPr>
            <a:spLocks noGrp="1"/>
          </p:cNvSpPr>
          <p:nvPr>
            <p:ph type="ftr" sz="quarter" idx="11"/>
          </p:nvPr>
        </p:nvSpPr>
        <p:spPr>
          <a:xfrm>
            <a:off x="4038600" y="6356352"/>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43C04923-7305-486C-BDBF-5D9E3A4AFE84}"/>
              </a:ext>
            </a:extLst>
          </p:cNvPr>
          <p:cNvSpPr>
            <a:spLocks noGrp="1"/>
          </p:cNvSpPr>
          <p:nvPr>
            <p:ph type="sldNum" sz="quarter" idx="12"/>
          </p:nvPr>
        </p:nvSpPr>
        <p:spPr>
          <a:xfrm>
            <a:off x="8610600" y="6356352"/>
            <a:ext cx="2743200" cy="365125"/>
          </a:xfrm>
          <a:prstGeom prst="rect">
            <a:avLst/>
          </a:prstGeom>
        </p:spPr>
        <p:txBody>
          <a:bodyPr/>
          <a:lstStyle/>
          <a:p>
            <a:fld id="{2EE5E1EC-1E5A-47AB-978E-929E04779614}" type="slidenum">
              <a:rPr lang="en-US" smtClean="0"/>
              <a:t>‹N°›</a:t>
            </a:fld>
            <a:endParaRPr lang="en-US"/>
          </a:p>
        </p:txBody>
      </p:sp>
    </p:spTree>
    <p:extLst>
      <p:ext uri="{BB962C8B-B14F-4D97-AF65-F5344CB8AC3E}">
        <p14:creationId xmlns:p14="http://schemas.microsoft.com/office/powerpoint/2010/main" val="353904400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285918-F109-450A-BF3F-DA67C7F504E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4654D5D-CFDA-4183-B38B-8C265329A60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6AA3638-7D4C-46D7-9D83-A8E3D40A1CD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1CC864F-F5E3-40CB-B2D4-CD849B40E1F0}"/>
              </a:ext>
            </a:extLst>
          </p:cNvPr>
          <p:cNvSpPr>
            <a:spLocks noGrp="1"/>
          </p:cNvSpPr>
          <p:nvPr>
            <p:ph type="dt" sz="half" idx="10"/>
          </p:nvPr>
        </p:nvSpPr>
        <p:spPr>
          <a:xfrm>
            <a:off x="838200" y="6356352"/>
            <a:ext cx="2743200" cy="365125"/>
          </a:xfrm>
          <a:prstGeom prst="rect">
            <a:avLst/>
          </a:prstGeom>
        </p:spPr>
        <p:txBody>
          <a:bodyPr/>
          <a:lstStyle/>
          <a:p>
            <a:endParaRPr lang="en-US"/>
          </a:p>
        </p:txBody>
      </p:sp>
      <p:sp>
        <p:nvSpPr>
          <p:cNvPr id="6" name="Footer Placeholder 5">
            <a:extLst>
              <a:ext uri="{FF2B5EF4-FFF2-40B4-BE49-F238E27FC236}">
                <a16:creationId xmlns:a16="http://schemas.microsoft.com/office/drawing/2014/main" id="{B670DCE9-5306-4100-B02C-085B0FF00FF4}"/>
              </a:ext>
            </a:extLst>
          </p:cNvPr>
          <p:cNvSpPr>
            <a:spLocks noGrp="1"/>
          </p:cNvSpPr>
          <p:nvPr>
            <p:ph type="ftr" sz="quarter" idx="11"/>
          </p:nvPr>
        </p:nvSpPr>
        <p:spPr>
          <a:xfrm>
            <a:off x="4038600" y="6356352"/>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48216682-46ED-4884-B914-49E0B80099FA}"/>
              </a:ext>
            </a:extLst>
          </p:cNvPr>
          <p:cNvSpPr>
            <a:spLocks noGrp="1"/>
          </p:cNvSpPr>
          <p:nvPr>
            <p:ph type="sldNum" sz="quarter" idx="12"/>
          </p:nvPr>
        </p:nvSpPr>
        <p:spPr>
          <a:xfrm>
            <a:off x="8610600" y="6356352"/>
            <a:ext cx="2743200" cy="365125"/>
          </a:xfrm>
          <a:prstGeom prst="rect">
            <a:avLst/>
          </a:prstGeom>
        </p:spPr>
        <p:txBody>
          <a:bodyPr/>
          <a:lstStyle/>
          <a:p>
            <a:fld id="{2EE5E1EC-1E5A-47AB-978E-929E04779614}" type="slidenum">
              <a:rPr lang="en-US" smtClean="0"/>
              <a:t>‹N°›</a:t>
            </a:fld>
            <a:endParaRPr lang="en-US"/>
          </a:p>
        </p:txBody>
      </p:sp>
    </p:spTree>
    <p:extLst>
      <p:ext uri="{BB962C8B-B14F-4D97-AF65-F5344CB8AC3E}">
        <p14:creationId xmlns:p14="http://schemas.microsoft.com/office/powerpoint/2010/main" val="161021109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DB9C9-6867-4A52-9913-C088B97C21E5}"/>
              </a:ext>
            </a:extLst>
          </p:cNvPr>
          <p:cNvSpPr>
            <a:spLocks noGrp="1"/>
          </p:cNvSpPr>
          <p:nvPr>
            <p:ph type="title"/>
          </p:nvPr>
        </p:nvSpPr>
        <p:spPr>
          <a:xfrm>
            <a:off x="839788" y="365127"/>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72500CF-A10E-497E-9963-EC46A812B5AB}"/>
              </a:ext>
            </a:extLst>
          </p:cNvPr>
          <p:cNvSpPr>
            <a:spLocks noGrp="1"/>
          </p:cNvSpPr>
          <p:nvPr>
            <p:ph type="body" idx="1"/>
          </p:nvPr>
        </p:nvSpPr>
        <p:spPr>
          <a:xfrm>
            <a:off x="839789" y="1681163"/>
            <a:ext cx="5157787"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49104F5-E5BF-4D8D-A0D9-B4DBC573E061}"/>
              </a:ext>
            </a:extLst>
          </p:cNvPr>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C2CEA1F-4FF4-4C69-838B-E76E5B15CDD5}"/>
              </a:ext>
            </a:extLst>
          </p:cNvPr>
          <p:cNvSpPr>
            <a:spLocks noGrp="1"/>
          </p:cNvSpPr>
          <p:nvPr>
            <p:ph type="body" sz="quarter" idx="3"/>
          </p:nvPr>
        </p:nvSpPr>
        <p:spPr>
          <a:xfrm>
            <a:off x="6172201" y="1681163"/>
            <a:ext cx="5183188"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17C3D13-A864-4391-BD27-34F2E7603272}"/>
              </a:ext>
            </a:extLst>
          </p:cNvPr>
          <p:cNvSpPr>
            <a:spLocks noGrp="1"/>
          </p:cNvSpPr>
          <p:nvPr>
            <p:ph sz="quarter" idx="4"/>
          </p:nvPr>
        </p:nvSpPr>
        <p:spPr>
          <a:xfrm>
            <a:off x="6172201"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FC7EE65-B2C5-46FE-A607-3692A50E6B8B}"/>
              </a:ext>
            </a:extLst>
          </p:cNvPr>
          <p:cNvSpPr>
            <a:spLocks noGrp="1"/>
          </p:cNvSpPr>
          <p:nvPr>
            <p:ph type="dt" sz="half" idx="10"/>
          </p:nvPr>
        </p:nvSpPr>
        <p:spPr>
          <a:xfrm>
            <a:off x="838200" y="6356352"/>
            <a:ext cx="2743200" cy="365125"/>
          </a:xfrm>
          <a:prstGeom prst="rect">
            <a:avLst/>
          </a:prstGeom>
        </p:spPr>
        <p:txBody>
          <a:bodyPr/>
          <a:lstStyle/>
          <a:p>
            <a:endParaRPr lang="en-US"/>
          </a:p>
        </p:txBody>
      </p:sp>
      <p:sp>
        <p:nvSpPr>
          <p:cNvPr id="8" name="Footer Placeholder 7">
            <a:extLst>
              <a:ext uri="{FF2B5EF4-FFF2-40B4-BE49-F238E27FC236}">
                <a16:creationId xmlns:a16="http://schemas.microsoft.com/office/drawing/2014/main" id="{F51F1303-4C14-447E-B304-90931473086A}"/>
              </a:ext>
            </a:extLst>
          </p:cNvPr>
          <p:cNvSpPr>
            <a:spLocks noGrp="1"/>
          </p:cNvSpPr>
          <p:nvPr>
            <p:ph type="ftr" sz="quarter" idx="11"/>
          </p:nvPr>
        </p:nvSpPr>
        <p:spPr>
          <a:xfrm>
            <a:off x="4038600" y="6356352"/>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B230E0E5-1948-4D80-8BA9-04551D7AB9F8}"/>
              </a:ext>
            </a:extLst>
          </p:cNvPr>
          <p:cNvSpPr>
            <a:spLocks noGrp="1"/>
          </p:cNvSpPr>
          <p:nvPr>
            <p:ph type="sldNum" sz="quarter" idx="12"/>
          </p:nvPr>
        </p:nvSpPr>
        <p:spPr>
          <a:xfrm>
            <a:off x="8610600" y="6356352"/>
            <a:ext cx="2743200" cy="365125"/>
          </a:xfrm>
          <a:prstGeom prst="rect">
            <a:avLst/>
          </a:prstGeom>
        </p:spPr>
        <p:txBody>
          <a:bodyPr/>
          <a:lstStyle/>
          <a:p>
            <a:fld id="{2EE5E1EC-1E5A-47AB-978E-929E04779614}" type="slidenum">
              <a:rPr lang="en-US" smtClean="0"/>
              <a:t>‹N°›</a:t>
            </a:fld>
            <a:endParaRPr lang="en-US"/>
          </a:p>
        </p:txBody>
      </p:sp>
    </p:spTree>
    <p:extLst>
      <p:ext uri="{BB962C8B-B14F-4D97-AF65-F5344CB8AC3E}">
        <p14:creationId xmlns:p14="http://schemas.microsoft.com/office/powerpoint/2010/main" val="27339128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2_Title and Conten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6A4AC03-B066-DF9E-E499-D16CB3DE3613}"/>
              </a:ext>
            </a:extLst>
          </p:cNvPr>
          <p:cNvSpPr/>
          <p:nvPr userDrawn="1"/>
        </p:nvSpPr>
        <p:spPr>
          <a:xfrm>
            <a:off x="1341753" y="339334"/>
            <a:ext cx="10515601" cy="6179331"/>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solidFill>
                <a:schemeClr val="bg1">
                  <a:lumMod val="95000"/>
                </a:schemeClr>
              </a:solidFill>
            </a:endParaRPr>
          </a:p>
        </p:txBody>
      </p:sp>
      <p:sp>
        <p:nvSpPr>
          <p:cNvPr id="2" name="Title 1">
            <a:extLst>
              <a:ext uri="{FF2B5EF4-FFF2-40B4-BE49-F238E27FC236}">
                <a16:creationId xmlns:a16="http://schemas.microsoft.com/office/drawing/2014/main" id="{1766AD02-572D-C334-076E-B50C26DC3FD6}"/>
              </a:ext>
            </a:extLst>
          </p:cNvPr>
          <p:cNvSpPr>
            <a:spLocks noGrp="1"/>
          </p:cNvSpPr>
          <p:nvPr>
            <p:ph type="title"/>
          </p:nvPr>
        </p:nvSpPr>
        <p:spPr/>
        <p:txBody>
          <a:bodyPr/>
          <a:lstStyle>
            <a:lvl1pPr>
              <a:defRPr>
                <a:latin typeface="Source Sans Pro" panose="020B0503030403020204" pitchFamily="34" charset="0"/>
                <a:ea typeface="Source Sans Pro" panose="020B0503030403020204" pitchFamily="34" charset="0"/>
              </a:defRPr>
            </a:lvl1pPr>
          </a:lstStyle>
          <a:p>
            <a:r>
              <a:rPr lang="en-US"/>
              <a:t>Click to edit Master title style</a:t>
            </a:r>
          </a:p>
        </p:txBody>
      </p:sp>
      <p:sp>
        <p:nvSpPr>
          <p:cNvPr id="3" name="Content Placeholder 2">
            <a:extLst>
              <a:ext uri="{FF2B5EF4-FFF2-40B4-BE49-F238E27FC236}">
                <a16:creationId xmlns:a16="http://schemas.microsoft.com/office/drawing/2014/main" id="{52382174-A17C-8245-6851-A736E8E0A6DD}"/>
              </a:ext>
            </a:extLst>
          </p:cNvPr>
          <p:cNvSpPr>
            <a:spLocks noGrp="1"/>
          </p:cNvSpPr>
          <p:nvPr>
            <p:ph idx="1"/>
          </p:nvPr>
        </p:nvSpPr>
        <p:spPr>
          <a:xfrm>
            <a:off x="1341755" y="1584960"/>
            <a:ext cx="10515599" cy="4933705"/>
          </a:xfrm>
        </p:spPr>
        <p:txBody>
          <a:bodyPr>
            <a:normAutofit/>
          </a:bodyPr>
          <a:lstStyle>
            <a:lvl1pPr marL="180000" indent="-457200">
              <a:lnSpc>
                <a:spcPct val="120000"/>
              </a:lnSpc>
              <a:spcBef>
                <a:spcPts val="600"/>
              </a:spcBef>
              <a:spcAft>
                <a:spcPts val="600"/>
              </a:spcAft>
              <a:buSzPct val="70000"/>
              <a:buFont typeface="Wingdings" pitchFamily="2" charset="2"/>
              <a:buChar char="v"/>
              <a:defRPr sz="2200" b="0" i="0">
                <a:latin typeface="Source Sans Pro" panose="020B0503030403020204" pitchFamily="34" charset="0"/>
                <a:ea typeface="Source Sans Pro" panose="020B0503030403020204" pitchFamily="34" charset="0"/>
                <a:cs typeface="Arial" panose="020B0604020202020204" pitchFamily="34" charset="0"/>
              </a:defRPr>
            </a:lvl1pPr>
            <a:lvl2pPr marL="685800" indent="-372600">
              <a:lnSpc>
                <a:spcPct val="125000"/>
              </a:lnSpc>
              <a:spcBef>
                <a:spcPts val="600"/>
              </a:spcBef>
              <a:spcAft>
                <a:spcPts val="600"/>
              </a:spcAft>
              <a:buSzPct val="82000"/>
              <a:buFont typeface="Wingdings" pitchFamily="2" charset="2"/>
              <a:buChar char="Ø"/>
              <a:defRPr sz="1800" b="0" i="0">
                <a:latin typeface="Source Sans Pro" panose="020B0503030403020204" pitchFamily="34" charset="0"/>
                <a:ea typeface="Source Sans Pro" panose="020B0503030403020204" pitchFamily="34" charset="0"/>
                <a:cs typeface="Arial" panose="020B0604020202020204" pitchFamily="34" charset="0"/>
              </a:defRPr>
            </a:lvl2pPr>
            <a:lvl3pPr marL="1143000" indent="-228600">
              <a:lnSpc>
                <a:spcPct val="125000"/>
              </a:lnSpc>
              <a:spcBef>
                <a:spcPts val="600"/>
              </a:spcBef>
              <a:spcAft>
                <a:spcPts val="600"/>
              </a:spcAft>
              <a:buFont typeface="Wingdings" pitchFamily="2" charset="2"/>
              <a:buChar char="§"/>
              <a:defRPr sz="1600" b="0" i="0">
                <a:latin typeface="Source Sans Pro" panose="020B0503030403020204" pitchFamily="34" charset="0"/>
                <a:ea typeface="Source Sans Pro" panose="020B0503030403020204" pitchFamily="34" charset="0"/>
                <a:cs typeface="Arial" panose="020B0604020202020204" pitchFamily="34" charset="0"/>
              </a:defRPr>
            </a:lvl3pPr>
            <a:lvl4pPr>
              <a:lnSpc>
                <a:spcPct val="125000"/>
              </a:lnSpc>
              <a:spcBef>
                <a:spcPts val="600"/>
              </a:spcBef>
              <a:spcAft>
                <a:spcPts val="600"/>
              </a:spcAft>
              <a:defRPr sz="1400" b="0" i="0">
                <a:latin typeface="Source Sans Pro" panose="020B0503030403020204" pitchFamily="34" charset="0"/>
                <a:ea typeface="Source Sans Pro" panose="020B0503030403020204" pitchFamily="34" charset="0"/>
                <a:cs typeface="Arial" panose="020B0604020202020204" pitchFamily="34" charset="0"/>
              </a:defRPr>
            </a:lvl4pPr>
            <a:lvl5pPr marL="2057400" indent="-228600">
              <a:lnSpc>
                <a:spcPct val="125000"/>
              </a:lnSpc>
              <a:spcBef>
                <a:spcPts val="600"/>
              </a:spcBef>
              <a:spcAft>
                <a:spcPts val="600"/>
              </a:spcAft>
              <a:buFont typeface="Wingdings" pitchFamily="2" charset="2"/>
              <a:buChar char="ü"/>
              <a:defRPr sz="1400" b="0" i="0">
                <a:latin typeface="Source Sans Pro" panose="020B0503030403020204" pitchFamily="34" charset="0"/>
                <a:ea typeface="Source Sans Pro" panose="020B0503030403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7" name="Straight Connector 6">
            <a:extLst>
              <a:ext uri="{FF2B5EF4-FFF2-40B4-BE49-F238E27FC236}">
                <a16:creationId xmlns:a16="http://schemas.microsoft.com/office/drawing/2014/main" id="{4409B23A-C6E2-AFAD-F549-92C5A0F22DC0}"/>
              </a:ext>
            </a:extLst>
          </p:cNvPr>
          <p:cNvCxnSpPr/>
          <p:nvPr userDrawn="1"/>
        </p:nvCxnSpPr>
        <p:spPr>
          <a:xfrm>
            <a:off x="1341753" y="1180945"/>
            <a:ext cx="10515601" cy="0"/>
          </a:xfrm>
          <a:prstGeom prst="line">
            <a:avLst/>
          </a:prstGeom>
          <a:ln w="28575">
            <a:solidFill>
              <a:srgbClr val="467A78"/>
            </a:solidFill>
          </a:ln>
        </p:spPr>
        <p:style>
          <a:lnRef idx="1">
            <a:schemeClr val="accent1"/>
          </a:lnRef>
          <a:fillRef idx="0">
            <a:schemeClr val="accent1"/>
          </a:fillRef>
          <a:effectRef idx="0">
            <a:schemeClr val="accent1"/>
          </a:effectRef>
          <a:fontRef idx="minor">
            <a:schemeClr val="tx1"/>
          </a:fontRef>
        </p:style>
      </p:cxnSp>
      <p:sp>
        <p:nvSpPr>
          <p:cNvPr id="5" name="Slide Number Placeholder 5">
            <a:extLst>
              <a:ext uri="{FF2B5EF4-FFF2-40B4-BE49-F238E27FC236}">
                <a16:creationId xmlns:a16="http://schemas.microsoft.com/office/drawing/2014/main" id="{634F9F63-72D9-8136-EE56-4272F6A5A9F6}"/>
              </a:ext>
            </a:extLst>
          </p:cNvPr>
          <p:cNvSpPr txBox="1">
            <a:spLocks/>
          </p:cNvSpPr>
          <p:nvPr userDrawn="1"/>
        </p:nvSpPr>
        <p:spPr>
          <a:xfrm>
            <a:off x="1199513" y="6442783"/>
            <a:ext cx="1452248"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 </a:t>
            </a:r>
            <a:r>
              <a:rPr lang="en-US" sz="1400" i="1">
                <a:solidFill>
                  <a:schemeClr val="bg1">
                    <a:lumMod val="75000"/>
                  </a:schemeClr>
                </a:solidFill>
                <a:latin typeface="Palatino Linotype" panose="02040502050505030304" pitchFamily="18" charset="0"/>
              </a:rPr>
              <a:t>Chương 1_</a:t>
            </a:r>
            <a:r>
              <a:rPr lang="en-US" sz="1600" i="1">
                <a:solidFill>
                  <a:schemeClr val="bg1">
                    <a:lumMod val="75000"/>
                  </a:schemeClr>
                </a:solidFill>
                <a:latin typeface="Palatino Linotype" panose="02040502050505030304" pitchFamily="18" charset="0"/>
              </a:rPr>
              <a:t>P</a:t>
            </a:r>
            <a:fld id="{074B966B-61C1-4D35-A6DB-517C1428DB9D}" type="slidenum">
              <a:rPr lang="en-US" sz="1600" b="1" i="1" smtClean="0">
                <a:solidFill>
                  <a:schemeClr val="bg1">
                    <a:lumMod val="75000"/>
                  </a:schemeClr>
                </a:solidFill>
                <a:latin typeface="Palatino Linotype" panose="02040502050505030304" pitchFamily="18" charset="0"/>
              </a:rPr>
              <a:pPr/>
              <a:t>‹N°›</a:t>
            </a:fld>
            <a:endParaRPr lang="en-US" b="1" i="1">
              <a:solidFill>
                <a:schemeClr val="bg1">
                  <a:lumMod val="75000"/>
                </a:schemeClr>
              </a:solidFill>
              <a:latin typeface="Palatino Linotype" panose="02040502050505030304" pitchFamily="18" charset="0"/>
            </a:endParaRPr>
          </a:p>
        </p:txBody>
      </p:sp>
    </p:spTree>
    <p:extLst>
      <p:ext uri="{BB962C8B-B14F-4D97-AF65-F5344CB8AC3E}">
        <p14:creationId xmlns:p14="http://schemas.microsoft.com/office/powerpoint/2010/main" val="46437655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74A94F-028D-4F24-A118-445F67C2B7A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115626A-05DB-48DD-953A-E856D8F1692C}"/>
              </a:ext>
            </a:extLst>
          </p:cNvPr>
          <p:cNvSpPr>
            <a:spLocks noGrp="1"/>
          </p:cNvSpPr>
          <p:nvPr>
            <p:ph type="dt" sz="half" idx="10"/>
          </p:nvPr>
        </p:nvSpPr>
        <p:spPr>
          <a:xfrm>
            <a:off x="838200" y="6356352"/>
            <a:ext cx="2743200" cy="365125"/>
          </a:xfrm>
          <a:prstGeom prst="rect">
            <a:avLst/>
          </a:prstGeom>
        </p:spPr>
        <p:txBody>
          <a:bodyPr/>
          <a:lstStyle/>
          <a:p>
            <a:endParaRPr lang="en-US"/>
          </a:p>
        </p:txBody>
      </p:sp>
      <p:sp>
        <p:nvSpPr>
          <p:cNvPr id="4" name="Footer Placeholder 3">
            <a:extLst>
              <a:ext uri="{FF2B5EF4-FFF2-40B4-BE49-F238E27FC236}">
                <a16:creationId xmlns:a16="http://schemas.microsoft.com/office/drawing/2014/main" id="{D16B7F81-9724-4D43-9A94-00E33DDCFF73}"/>
              </a:ext>
            </a:extLst>
          </p:cNvPr>
          <p:cNvSpPr>
            <a:spLocks noGrp="1"/>
          </p:cNvSpPr>
          <p:nvPr>
            <p:ph type="ftr" sz="quarter" idx="11"/>
          </p:nvPr>
        </p:nvSpPr>
        <p:spPr>
          <a:xfrm>
            <a:off x="4038600" y="6356352"/>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1E59305A-6316-4A2B-A967-F34B37FC4502}"/>
              </a:ext>
            </a:extLst>
          </p:cNvPr>
          <p:cNvSpPr>
            <a:spLocks noGrp="1"/>
          </p:cNvSpPr>
          <p:nvPr>
            <p:ph type="sldNum" sz="quarter" idx="12"/>
          </p:nvPr>
        </p:nvSpPr>
        <p:spPr>
          <a:xfrm>
            <a:off x="8610600" y="6356352"/>
            <a:ext cx="2743200" cy="365125"/>
          </a:xfrm>
          <a:prstGeom prst="rect">
            <a:avLst/>
          </a:prstGeom>
        </p:spPr>
        <p:txBody>
          <a:bodyPr/>
          <a:lstStyle/>
          <a:p>
            <a:fld id="{2EE5E1EC-1E5A-47AB-978E-929E04779614}" type="slidenum">
              <a:rPr lang="en-US" smtClean="0"/>
              <a:t>‹N°›</a:t>
            </a:fld>
            <a:endParaRPr lang="en-US"/>
          </a:p>
        </p:txBody>
      </p:sp>
    </p:spTree>
    <p:extLst>
      <p:ext uri="{BB962C8B-B14F-4D97-AF65-F5344CB8AC3E}">
        <p14:creationId xmlns:p14="http://schemas.microsoft.com/office/powerpoint/2010/main" val="284127235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865527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6063EB-3B37-4401-8CB4-E9708528FCF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44373C6-8E06-4B1B-99A9-DE5D0023E1DB}"/>
              </a:ext>
            </a:extLst>
          </p:cNvPr>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F5F5E98-6443-4594-A74C-78E2285322DA}"/>
              </a:ext>
            </a:extLst>
          </p:cNvPr>
          <p:cNvSpPr>
            <a:spLocks noGrp="1"/>
          </p:cNvSpPr>
          <p:nvPr>
            <p:ph type="body" sz="half" idx="2"/>
          </p:nvPr>
        </p:nvSpPr>
        <p:spPr>
          <a:xfrm>
            <a:off x="839788" y="2057400"/>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92F4B0F-AF26-40BF-8447-586A456F6619}"/>
              </a:ext>
            </a:extLst>
          </p:cNvPr>
          <p:cNvSpPr>
            <a:spLocks noGrp="1"/>
          </p:cNvSpPr>
          <p:nvPr>
            <p:ph type="dt" sz="half" idx="10"/>
          </p:nvPr>
        </p:nvSpPr>
        <p:spPr>
          <a:xfrm>
            <a:off x="838200" y="6356352"/>
            <a:ext cx="2743200" cy="365125"/>
          </a:xfrm>
          <a:prstGeom prst="rect">
            <a:avLst/>
          </a:prstGeom>
        </p:spPr>
        <p:txBody>
          <a:bodyPr/>
          <a:lstStyle/>
          <a:p>
            <a:endParaRPr lang="en-US"/>
          </a:p>
        </p:txBody>
      </p:sp>
      <p:sp>
        <p:nvSpPr>
          <p:cNvPr id="6" name="Footer Placeholder 5">
            <a:extLst>
              <a:ext uri="{FF2B5EF4-FFF2-40B4-BE49-F238E27FC236}">
                <a16:creationId xmlns:a16="http://schemas.microsoft.com/office/drawing/2014/main" id="{48738CA1-F8D6-4B47-947D-810AEF3F12AF}"/>
              </a:ext>
            </a:extLst>
          </p:cNvPr>
          <p:cNvSpPr>
            <a:spLocks noGrp="1"/>
          </p:cNvSpPr>
          <p:nvPr>
            <p:ph type="ftr" sz="quarter" idx="11"/>
          </p:nvPr>
        </p:nvSpPr>
        <p:spPr>
          <a:xfrm>
            <a:off x="4038600" y="6356352"/>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D1C4FDC0-121E-4DBE-8C7F-B9FDFE876BA4}"/>
              </a:ext>
            </a:extLst>
          </p:cNvPr>
          <p:cNvSpPr>
            <a:spLocks noGrp="1"/>
          </p:cNvSpPr>
          <p:nvPr>
            <p:ph type="sldNum" sz="quarter" idx="12"/>
          </p:nvPr>
        </p:nvSpPr>
        <p:spPr>
          <a:xfrm>
            <a:off x="8610600" y="6356352"/>
            <a:ext cx="2743200" cy="365125"/>
          </a:xfrm>
          <a:prstGeom prst="rect">
            <a:avLst/>
          </a:prstGeom>
        </p:spPr>
        <p:txBody>
          <a:bodyPr/>
          <a:lstStyle/>
          <a:p>
            <a:fld id="{2EE5E1EC-1E5A-47AB-978E-929E04779614}" type="slidenum">
              <a:rPr lang="en-US" smtClean="0"/>
              <a:t>‹N°›</a:t>
            </a:fld>
            <a:endParaRPr lang="en-US"/>
          </a:p>
        </p:txBody>
      </p:sp>
    </p:spTree>
    <p:extLst>
      <p:ext uri="{BB962C8B-B14F-4D97-AF65-F5344CB8AC3E}">
        <p14:creationId xmlns:p14="http://schemas.microsoft.com/office/powerpoint/2010/main" val="174366539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8C8C04-068B-40BA-9427-B24984A41C6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76F0AE0-3F41-4716-A8A2-CE16925D2331}"/>
              </a:ext>
            </a:extLst>
          </p:cNvPr>
          <p:cNvSpPr>
            <a:spLocks noGrp="1"/>
          </p:cNvSpPr>
          <p:nvPr>
            <p:ph type="pic" idx="1"/>
          </p:nvPr>
        </p:nvSpPr>
        <p:spPr>
          <a:xfrm>
            <a:off x="5183188" y="987427"/>
            <a:ext cx="6172200" cy="4873625"/>
          </a:xfrm>
        </p:spPr>
        <p:txBody>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692E1BD1-4246-4C28-80E0-95001E16C784}"/>
              </a:ext>
            </a:extLst>
          </p:cNvPr>
          <p:cNvSpPr>
            <a:spLocks noGrp="1"/>
          </p:cNvSpPr>
          <p:nvPr>
            <p:ph type="body" sz="half" idx="2"/>
          </p:nvPr>
        </p:nvSpPr>
        <p:spPr>
          <a:xfrm>
            <a:off x="839788" y="2057400"/>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B604FDF-45FB-47DD-826C-D9558DD7BF20}"/>
              </a:ext>
            </a:extLst>
          </p:cNvPr>
          <p:cNvSpPr>
            <a:spLocks noGrp="1"/>
          </p:cNvSpPr>
          <p:nvPr>
            <p:ph type="dt" sz="half" idx="10"/>
          </p:nvPr>
        </p:nvSpPr>
        <p:spPr>
          <a:xfrm>
            <a:off x="838200" y="6356352"/>
            <a:ext cx="2743200" cy="365125"/>
          </a:xfrm>
          <a:prstGeom prst="rect">
            <a:avLst/>
          </a:prstGeom>
        </p:spPr>
        <p:txBody>
          <a:bodyPr/>
          <a:lstStyle/>
          <a:p>
            <a:endParaRPr lang="en-US"/>
          </a:p>
        </p:txBody>
      </p:sp>
      <p:sp>
        <p:nvSpPr>
          <p:cNvPr id="6" name="Footer Placeholder 5">
            <a:extLst>
              <a:ext uri="{FF2B5EF4-FFF2-40B4-BE49-F238E27FC236}">
                <a16:creationId xmlns:a16="http://schemas.microsoft.com/office/drawing/2014/main" id="{BE1C2F13-3E38-423D-9615-2AC41881DF81}"/>
              </a:ext>
            </a:extLst>
          </p:cNvPr>
          <p:cNvSpPr>
            <a:spLocks noGrp="1"/>
          </p:cNvSpPr>
          <p:nvPr>
            <p:ph type="ftr" sz="quarter" idx="11"/>
          </p:nvPr>
        </p:nvSpPr>
        <p:spPr>
          <a:xfrm>
            <a:off x="4038600" y="6356352"/>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D669C229-0ADD-4923-BC88-C6957302410F}"/>
              </a:ext>
            </a:extLst>
          </p:cNvPr>
          <p:cNvSpPr>
            <a:spLocks noGrp="1"/>
          </p:cNvSpPr>
          <p:nvPr>
            <p:ph type="sldNum" sz="quarter" idx="12"/>
          </p:nvPr>
        </p:nvSpPr>
        <p:spPr>
          <a:xfrm>
            <a:off x="8610600" y="6356352"/>
            <a:ext cx="2743200" cy="365125"/>
          </a:xfrm>
          <a:prstGeom prst="rect">
            <a:avLst/>
          </a:prstGeom>
        </p:spPr>
        <p:txBody>
          <a:bodyPr/>
          <a:lstStyle/>
          <a:p>
            <a:fld id="{2EE5E1EC-1E5A-47AB-978E-929E04779614}" type="slidenum">
              <a:rPr lang="en-US" smtClean="0"/>
              <a:t>‹N°›</a:t>
            </a:fld>
            <a:endParaRPr lang="en-US"/>
          </a:p>
        </p:txBody>
      </p:sp>
    </p:spTree>
    <p:extLst>
      <p:ext uri="{BB962C8B-B14F-4D97-AF65-F5344CB8AC3E}">
        <p14:creationId xmlns:p14="http://schemas.microsoft.com/office/powerpoint/2010/main" val="38856248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F23F64-4671-461A-9E7D-D85657F3C4E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2D9B530-A9FF-40EA-8316-20C40413A0B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180A229-68D9-402D-AB9E-C6264435B710}"/>
              </a:ext>
            </a:extLst>
          </p:cNvPr>
          <p:cNvSpPr>
            <a:spLocks noGrp="1"/>
          </p:cNvSpPr>
          <p:nvPr>
            <p:ph type="dt" sz="half" idx="10"/>
          </p:nvPr>
        </p:nvSpPr>
        <p:spPr>
          <a:xfrm>
            <a:off x="838200" y="6356352"/>
            <a:ext cx="2743200" cy="365125"/>
          </a:xfrm>
          <a:prstGeom prst="rect">
            <a:avLst/>
          </a:prstGeom>
        </p:spPr>
        <p:txBody>
          <a:bodyPr/>
          <a:lstStyle/>
          <a:p>
            <a:endParaRPr lang="en-US"/>
          </a:p>
        </p:txBody>
      </p:sp>
      <p:sp>
        <p:nvSpPr>
          <p:cNvPr id="5" name="Footer Placeholder 4">
            <a:extLst>
              <a:ext uri="{FF2B5EF4-FFF2-40B4-BE49-F238E27FC236}">
                <a16:creationId xmlns:a16="http://schemas.microsoft.com/office/drawing/2014/main" id="{529E2B44-64FC-4DD7-9518-8574764E44AF}"/>
              </a:ext>
            </a:extLst>
          </p:cNvPr>
          <p:cNvSpPr>
            <a:spLocks noGrp="1"/>
          </p:cNvSpPr>
          <p:nvPr>
            <p:ph type="ftr" sz="quarter" idx="11"/>
          </p:nvPr>
        </p:nvSpPr>
        <p:spPr>
          <a:xfrm>
            <a:off x="4038600" y="6356352"/>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7636CBB2-E014-4512-B44D-D358DAE5113A}"/>
              </a:ext>
            </a:extLst>
          </p:cNvPr>
          <p:cNvSpPr>
            <a:spLocks noGrp="1"/>
          </p:cNvSpPr>
          <p:nvPr>
            <p:ph type="sldNum" sz="quarter" idx="12"/>
          </p:nvPr>
        </p:nvSpPr>
        <p:spPr>
          <a:xfrm>
            <a:off x="8610600" y="6356352"/>
            <a:ext cx="2743200" cy="365125"/>
          </a:xfrm>
          <a:prstGeom prst="rect">
            <a:avLst/>
          </a:prstGeom>
        </p:spPr>
        <p:txBody>
          <a:bodyPr/>
          <a:lstStyle/>
          <a:p>
            <a:fld id="{2EE5E1EC-1E5A-47AB-978E-929E04779614}" type="slidenum">
              <a:rPr lang="en-US" smtClean="0"/>
              <a:t>‹N°›</a:t>
            </a:fld>
            <a:endParaRPr lang="en-US"/>
          </a:p>
        </p:txBody>
      </p:sp>
    </p:spTree>
    <p:extLst>
      <p:ext uri="{BB962C8B-B14F-4D97-AF65-F5344CB8AC3E}">
        <p14:creationId xmlns:p14="http://schemas.microsoft.com/office/powerpoint/2010/main" val="309300978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9049288-FFEC-411B-B1C4-F6C42DA8A92A}"/>
              </a:ext>
            </a:extLst>
          </p:cNvPr>
          <p:cNvSpPr>
            <a:spLocks noGrp="1"/>
          </p:cNvSpPr>
          <p:nvPr>
            <p:ph type="title" orient="vert"/>
          </p:nvPr>
        </p:nvSpPr>
        <p:spPr>
          <a:xfrm>
            <a:off x="8724901"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ABF9253-7648-4981-96A7-C9363371D59F}"/>
              </a:ext>
            </a:extLst>
          </p:cNvPr>
          <p:cNvSpPr>
            <a:spLocks noGrp="1"/>
          </p:cNvSpPr>
          <p:nvPr>
            <p:ph type="body" orient="vert" idx="1"/>
          </p:nvPr>
        </p:nvSpPr>
        <p:spPr>
          <a:xfrm>
            <a:off x="838201"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BCCCF1A-1915-489F-861A-6D45530BF228}"/>
              </a:ext>
            </a:extLst>
          </p:cNvPr>
          <p:cNvSpPr>
            <a:spLocks noGrp="1"/>
          </p:cNvSpPr>
          <p:nvPr>
            <p:ph type="dt" sz="half" idx="10"/>
          </p:nvPr>
        </p:nvSpPr>
        <p:spPr>
          <a:xfrm>
            <a:off x="838200" y="6356352"/>
            <a:ext cx="2743200" cy="365125"/>
          </a:xfrm>
          <a:prstGeom prst="rect">
            <a:avLst/>
          </a:prstGeom>
        </p:spPr>
        <p:txBody>
          <a:bodyPr/>
          <a:lstStyle/>
          <a:p>
            <a:endParaRPr lang="en-US"/>
          </a:p>
        </p:txBody>
      </p:sp>
      <p:sp>
        <p:nvSpPr>
          <p:cNvPr id="5" name="Footer Placeholder 4">
            <a:extLst>
              <a:ext uri="{FF2B5EF4-FFF2-40B4-BE49-F238E27FC236}">
                <a16:creationId xmlns:a16="http://schemas.microsoft.com/office/drawing/2014/main" id="{964C5A81-D5A5-419E-8B12-0EC36759F6BF}"/>
              </a:ext>
            </a:extLst>
          </p:cNvPr>
          <p:cNvSpPr>
            <a:spLocks noGrp="1"/>
          </p:cNvSpPr>
          <p:nvPr>
            <p:ph type="ftr" sz="quarter" idx="11"/>
          </p:nvPr>
        </p:nvSpPr>
        <p:spPr>
          <a:xfrm>
            <a:off x="4038600" y="6356352"/>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51B9FB95-FDB4-408E-959C-42C1B1D1873C}"/>
              </a:ext>
            </a:extLst>
          </p:cNvPr>
          <p:cNvSpPr>
            <a:spLocks noGrp="1"/>
          </p:cNvSpPr>
          <p:nvPr>
            <p:ph type="sldNum" sz="quarter" idx="12"/>
          </p:nvPr>
        </p:nvSpPr>
        <p:spPr>
          <a:xfrm>
            <a:off x="8610600" y="6356352"/>
            <a:ext cx="2743200" cy="365125"/>
          </a:xfrm>
          <a:prstGeom prst="rect">
            <a:avLst/>
          </a:prstGeom>
        </p:spPr>
        <p:txBody>
          <a:bodyPr/>
          <a:lstStyle/>
          <a:p>
            <a:fld id="{2EE5E1EC-1E5A-47AB-978E-929E04779614}" type="slidenum">
              <a:rPr lang="en-US" smtClean="0"/>
              <a:t>‹N°›</a:t>
            </a:fld>
            <a:endParaRPr lang="en-US"/>
          </a:p>
        </p:txBody>
      </p:sp>
    </p:spTree>
    <p:extLst>
      <p:ext uri="{BB962C8B-B14F-4D97-AF65-F5344CB8AC3E}">
        <p14:creationId xmlns:p14="http://schemas.microsoft.com/office/powerpoint/2010/main" val="93332974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97B8B3-696C-CDAE-8010-8F448A606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8414980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97B8B3-696C-CDAE-8010-8F448A606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4745845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27339B-C5DF-8184-1D1E-651CF1092DE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61AFE25-D642-889E-C4F3-EB4670CE54A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BDA39F0-8E64-DF4C-FA57-8889026DAC23}"/>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30178783-8AC0-DF7D-B186-F2116E920A3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1CBBD39-5B3E-C2DF-06D7-99435440C875}"/>
              </a:ext>
            </a:extLst>
          </p:cNvPr>
          <p:cNvSpPr>
            <a:spLocks noGrp="1"/>
          </p:cNvSpPr>
          <p:nvPr>
            <p:ph type="sldNum" sz="quarter" idx="12"/>
          </p:nvPr>
        </p:nvSpPr>
        <p:spPr/>
        <p:txBody>
          <a:bodyPr/>
          <a:lstStyle/>
          <a:p>
            <a:fld id="{074B966B-61C1-4D35-A6DB-517C1428DB9D}" type="slidenum">
              <a:rPr lang="en-US" smtClean="0"/>
              <a:t>‹N°›</a:t>
            </a:fld>
            <a:endParaRPr lang="en-US"/>
          </a:p>
        </p:txBody>
      </p:sp>
    </p:spTree>
    <p:extLst>
      <p:ext uri="{BB962C8B-B14F-4D97-AF65-F5344CB8AC3E}">
        <p14:creationId xmlns:p14="http://schemas.microsoft.com/office/powerpoint/2010/main" val="360102753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66AD02-572D-C334-076E-B50C26DC3FD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2382174-A17C-8245-6851-A736E8E0A6D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6F8FA91-5AF3-9583-73BD-38F46F3118E6}"/>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5FF35449-1DAF-2479-D489-49954489196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45739A5-89C8-DA9B-12DC-E8DF90D0D190}"/>
              </a:ext>
            </a:extLst>
          </p:cNvPr>
          <p:cNvSpPr>
            <a:spLocks noGrp="1"/>
          </p:cNvSpPr>
          <p:nvPr>
            <p:ph type="sldNum" sz="quarter" idx="12"/>
          </p:nvPr>
        </p:nvSpPr>
        <p:spPr/>
        <p:txBody>
          <a:bodyPr/>
          <a:lstStyle/>
          <a:p>
            <a:fld id="{074B966B-61C1-4D35-A6DB-517C1428DB9D}" type="slidenum">
              <a:rPr lang="en-US" smtClean="0"/>
              <a:t>‹N°›</a:t>
            </a:fld>
            <a:endParaRPr lang="en-US"/>
          </a:p>
        </p:txBody>
      </p:sp>
    </p:spTree>
    <p:extLst>
      <p:ext uri="{BB962C8B-B14F-4D97-AF65-F5344CB8AC3E}">
        <p14:creationId xmlns:p14="http://schemas.microsoft.com/office/powerpoint/2010/main" val="36093827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66AD02-572D-C334-076E-B50C26DC3FD6}"/>
              </a:ext>
            </a:extLst>
          </p:cNvPr>
          <p:cNvSpPr>
            <a:spLocks noGrp="1"/>
          </p:cNvSpPr>
          <p:nvPr>
            <p:ph type="title"/>
          </p:nvPr>
        </p:nvSpPr>
        <p:spPr/>
        <p:txBody>
          <a:bodyPr/>
          <a:lstStyle>
            <a:lvl1pPr>
              <a:defRPr>
                <a:latin typeface="Source Sans Pro" panose="020B0503030403020204" pitchFamily="34" charset="0"/>
                <a:ea typeface="Source Sans Pro" panose="020B0503030403020204" pitchFamily="34" charset="0"/>
              </a:defRPr>
            </a:lvl1pPr>
          </a:lstStyle>
          <a:p>
            <a:r>
              <a:rPr lang="en-US"/>
              <a:t>Click to edit Master title style</a:t>
            </a:r>
          </a:p>
        </p:txBody>
      </p:sp>
      <p:cxnSp>
        <p:nvCxnSpPr>
          <p:cNvPr id="7" name="Straight Connector 6">
            <a:extLst>
              <a:ext uri="{FF2B5EF4-FFF2-40B4-BE49-F238E27FC236}">
                <a16:creationId xmlns:a16="http://schemas.microsoft.com/office/drawing/2014/main" id="{4409B23A-C6E2-AFAD-F549-92C5A0F22DC0}"/>
              </a:ext>
            </a:extLst>
          </p:cNvPr>
          <p:cNvCxnSpPr/>
          <p:nvPr userDrawn="1"/>
        </p:nvCxnSpPr>
        <p:spPr>
          <a:xfrm>
            <a:off x="1341753" y="1180945"/>
            <a:ext cx="10515601" cy="0"/>
          </a:xfrm>
          <a:prstGeom prst="line">
            <a:avLst/>
          </a:prstGeom>
          <a:ln w="28575">
            <a:solidFill>
              <a:srgbClr val="467A78"/>
            </a:solidFill>
          </a:ln>
        </p:spPr>
        <p:style>
          <a:lnRef idx="1">
            <a:schemeClr val="accent1"/>
          </a:lnRef>
          <a:fillRef idx="0">
            <a:schemeClr val="accent1"/>
          </a:fillRef>
          <a:effectRef idx="0">
            <a:schemeClr val="accent1"/>
          </a:effectRef>
          <a:fontRef idx="minor">
            <a:schemeClr val="tx1"/>
          </a:fontRef>
        </p:style>
      </p:cxnSp>
      <p:graphicFrame>
        <p:nvGraphicFramePr>
          <p:cNvPr id="4" name="Content Placeholder 3">
            <a:extLst>
              <a:ext uri="{FF2B5EF4-FFF2-40B4-BE49-F238E27FC236}">
                <a16:creationId xmlns:a16="http://schemas.microsoft.com/office/drawing/2014/main" id="{124E1441-9AFB-0AD3-04A8-BD324E4F21D0}"/>
              </a:ext>
            </a:extLst>
          </p:cNvPr>
          <p:cNvGraphicFramePr>
            <a:graphicFrameLocks/>
          </p:cNvGraphicFramePr>
          <p:nvPr userDrawn="1">
            <p:extLst>
              <p:ext uri="{D42A27DB-BD31-4B8C-83A1-F6EECF244321}">
                <p14:modId xmlns:p14="http://schemas.microsoft.com/office/powerpoint/2010/main" val="105850996"/>
              </p:ext>
            </p:extLst>
          </p:nvPr>
        </p:nvGraphicFramePr>
        <p:xfrm>
          <a:off x="1341438" y="1584324"/>
          <a:ext cx="10515600" cy="475176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Slide Number Placeholder 5">
            <a:extLst>
              <a:ext uri="{FF2B5EF4-FFF2-40B4-BE49-F238E27FC236}">
                <a16:creationId xmlns:a16="http://schemas.microsoft.com/office/drawing/2014/main" id="{C57E45E6-D9B7-C8D4-24D0-EAE762264F53}"/>
              </a:ext>
            </a:extLst>
          </p:cNvPr>
          <p:cNvSpPr txBox="1">
            <a:spLocks/>
          </p:cNvSpPr>
          <p:nvPr userDrawn="1"/>
        </p:nvSpPr>
        <p:spPr>
          <a:xfrm>
            <a:off x="1219833" y="6431582"/>
            <a:ext cx="1452248" cy="331932"/>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 </a:t>
            </a:r>
            <a:r>
              <a:rPr lang="en-US" sz="1400" i="1">
                <a:solidFill>
                  <a:schemeClr val="bg1">
                    <a:lumMod val="75000"/>
                  </a:schemeClr>
                </a:solidFill>
                <a:latin typeface="Palatino Linotype" panose="02040502050505030304" pitchFamily="18" charset="0"/>
              </a:rPr>
              <a:t>Chương 1_</a:t>
            </a:r>
            <a:r>
              <a:rPr lang="en-US" sz="1600" i="1">
                <a:solidFill>
                  <a:schemeClr val="bg1">
                    <a:lumMod val="75000"/>
                  </a:schemeClr>
                </a:solidFill>
                <a:latin typeface="Palatino Linotype" panose="02040502050505030304" pitchFamily="18" charset="0"/>
              </a:rPr>
              <a:t>P</a:t>
            </a:r>
            <a:fld id="{074B966B-61C1-4D35-A6DB-517C1428DB9D}" type="slidenum">
              <a:rPr lang="en-US" sz="1600" b="1" i="1" smtClean="0">
                <a:solidFill>
                  <a:schemeClr val="bg1">
                    <a:lumMod val="75000"/>
                  </a:schemeClr>
                </a:solidFill>
                <a:latin typeface="Palatino Linotype" panose="02040502050505030304" pitchFamily="18" charset="0"/>
              </a:rPr>
              <a:pPr/>
              <a:t>‹N°›</a:t>
            </a:fld>
            <a:endParaRPr lang="en-US" b="1" i="1">
              <a:solidFill>
                <a:schemeClr val="bg1">
                  <a:lumMod val="75000"/>
                </a:schemeClr>
              </a:solidFill>
              <a:latin typeface="Palatino Linotype" panose="02040502050505030304" pitchFamily="18" charset="0"/>
            </a:endParaRPr>
          </a:p>
        </p:txBody>
      </p:sp>
    </p:spTree>
    <p:extLst>
      <p:ext uri="{BB962C8B-B14F-4D97-AF65-F5344CB8AC3E}">
        <p14:creationId xmlns:p14="http://schemas.microsoft.com/office/powerpoint/2010/main" val="178094683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467CE4-AD3F-9BC9-1A87-AF91C7B5D88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73257ED-8654-4A4D-7E95-AF72CFB02EE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AA37731-0932-B5E5-D0EC-CBC44D0F9D0F}"/>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64E1FA61-4D77-9939-C20E-D6916DF7C6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D09D389-3E56-0B2E-8BED-5B8FAFFFA391}"/>
              </a:ext>
            </a:extLst>
          </p:cNvPr>
          <p:cNvSpPr>
            <a:spLocks noGrp="1"/>
          </p:cNvSpPr>
          <p:nvPr>
            <p:ph type="sldNum" sz="quarter" idx="12"/>
          </p:nvPr>
        </p:nvSpPr>
        <p:spPr/>
        <p:txBody>
          <a:bodyPr/>
          <a:lstStyle/>
          <a:p>
            <a:fld id="{074B966B-61C1-4D35-A6DB-517C1428DB9D}" type="slidenum">
              <a:rPr lang="en-US" smtClean="0"/>
              <a:t>‹N°›</a:t>
            </a:fld>
            <a:endParaRPr lang="en-US"/>
          </a:p>
        </p:txBody>
      </p:sp>
    </p:spTree>
    <p:extLst>
      <p:ext uri="{BB962C8B-B14F-4D97-AF65-F5344CB8AC3E}">
        <p14:creationId xmlns:p14="http://schemas.microsoft.com/office/powerpoint/2010/main" val="373845014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E14CFB-9E6D-26E9-6CE8-62BB6688CDC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51C8EA0-100B-9E18-1854-308B9CC95C0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D3897D0-F17C-62AD-4A14-554C5BF6271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AA97E1A-ECFE-9B87-93B9-5ABF136D21C5}"/>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29BA72FB-0509-D5A6-A428-C04D61940FD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A41AA42-3BC3-3AD2-2ABB-08BBCBE285E6}"/>
              </a:ext>
            </a:extLst>
          </p:cNvPr>
          <p:cNvSpPr>
            <a:spLocks noGrp="1"/>
          </p:cNvSpPr>
          <p:nvPr>
            <p:ph type="sldNum" sz="quarter" idx="12"/>
          </p:nvPr>
        </p:nvSpPr>
        <p:spPr/>
        <p:txBody>
          <a:bodyPr/>
          <a:lstStyle/>
          <a:p>
            <a:fld id="{074B966B-61C1-4D35-A6DB-517C1428DB9D}" type="slidenum">
              <a:rPr lang="en-US" smtClean="0"/>
              <a:t>‹N°›</a:t>
            </a:fld>
            <a:endParaRPr lang="en-US"/>
          </a:p>
        </p:txBody>
      </p:sp>
    </p:spTree>
    <p:extLst>
      <p:ext uri="{BB962C8B-B14F-4D97-AF65-F5344CB8AC3E}">
        <p14:creationId xmlns:p14="http://schemas.microsoft.com/office/powerpoint/2010/main" val="373895807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4FC33-B5E7-5DF6-ADCE-A761CEA7383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59BA230-E04A-73B0-7F62-8F5F992261C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2BAB055-3B10-6F28-A02E-D98B70DDED8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5F30A07-EA40-410E-6709-F2573705AC3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4C3F6D6-E78B-E627-5908-5D288383301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5CC660D-E21E-2830-759A-74E2C243EDC0}"/>
              </a:ext>
            </a:extLst>
          </p:cNvPr>
          <p:cNvSpPr>
            <a:spLocks noGrp="1"/>
          </p:cNvSpPr>
          <p:nvPr>
            <p:ph type="dt" sz="half" idx="10"/>
          </p:nvPr>
        </p:nvSpPr>
        <p:spPr/>
        <p:txBody>
          <a:bodyPr/>
          <a:lstStyle/>
          <a:p>
            <a:endParaRPr lang="en-US"/>
          </a:p>
        </p:txBody>
      </p:sp>
      <p:sp>
        <p:nvSpPr>
          <p:cNvPr id="8" name="Footer Placeholder 7">
            <a:extLst>
              <a:ext uri="{FF2B5EF4-FFF2-40B4-BE49-F238E27FC236}">
                <a16:creationId xmlns:a16="http://schemas.microsoft.com/office/drawing/2014/main" id="{B84A6BB5-FAC6-4272-CEE6-CA31EF60561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F6E85E2-6240-231D-3A9B-5C16DAD6A197}"/>
              </a:ext>
            </a:extLst>
          </p:cNvPr>
          <p:cNvSpPr>
            <a:spLocks noGrp="1"/>
          </p:cNvSpPr>
          <p:nvPr>
            <p:ph type="sldNum" sz="quarter" idx="12"/>
          </p:nvPr>
        </p:nvSpPr>
        <p:spPr/>
        <p:txBody>
          <a:bodyPr/>
          <a:lstStyle/>
          <a:p>
            <a:fld id="{074B966B-61C1-4D35-A6DB-517C1428DB9D}" type="slidenum">
              <a:rPr lang="en-US" smtClean="0"/>
              <a:t>‹N°›</a:t>
            </a:fld>
            <a:endParaRPr lang="en-US"/>
          </a:p>
        </p:txBody>
      </p:sp>
    </p:spTree>
    <p:extLst>
      <p:ext uri="{BB962C8B-B14F-4D97-AF65-F5344CB8AC3E}">
        <p14:creationId xmlns:p14="http://schemas.microsoft.com/office/powerpoint/2010/main" val="165126248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2DF5A4-CDAF-6988-F5D7-78FCA379493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C75B368-EE44-2802-497E-FA525E486EAF}"/>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ACE55E8D-A25F-59F3-6A7A-0473137FCE3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9A35CAB-E2A5-DE7B-FDC3-F5EDCB159AFA}"/>
              </a:ext>
            </a:extLst>
          </p:cNvPr>
          <p:cNvSpPr>
            <a:spLocks noGrp="1"/>
          </p:cNvSpPr>
          <p:nvPr>
            <p:ph type="sldNum" sz="quarter" idx="12"/>
          </p:nvPr>
        </p:nvSpPr>
        <p:spPr/>
        <p:txBody>
          <a:bodyPr/>
          <a:lstStyle/>
          <a:p>
            <a:fld id="{074B966B-61C1-4D35-A6DB-517C1428DB9D}" type="slidenum">
              <a:rPr lang="en-US" smtClean="0"/>
              <a:t>‹N°›</a:t>
            </a:fld>
            <a:endParaRPr lang="en-US"/>
          </a:p>
        </p:txBody>
      </p:sp>
    </p:spTree>
    <p:extLst>
      <p:ext uri="{BB962C8B-B14F-4D97-AF65-F5344CB8AC3E}">
        <p14:creationId xmlns:p14="http://schemas.microsoft.com/office/powerpoint/2010/main" val="259931849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7DAAED0-06F6-1E33-4D8E-89FDB7146B29}"/>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a16="http://schemas.microsoft.com/office/drawing/2014/main" id="{39A37CC8-DDC9-5424-3DDF-75D087AA030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D1E9E1E-052E-3796-3CAA-C9F89F9F3DE8}"/>
              </a:ext>
            </a:extLst>
          </p:cNvPr>
          <p:cNvSpPr>
            <a:spLocks noGrp="1"/>
          </p:cNvSpPr>
          <p:nvPr>
            <p:ph type="sldNum" sz="quarter" idx="12"/>
          </p:nvPr>
        </p:nvSpPr>
        <p:spPr/>
        <p:txBody>
          <a:bodyPr/>
          <a:lstStyle/>
          <a:p>
            <a:fld id="{074B966B-61C1-4D35-A6DB-517C1428DB9D}" type="slidenum">
              <a:rPr lang="en-US" smtClean="0"/>
              <a:t>‹N°›</a:t>
            </a:fld>
            <a:endParaRPr lang="en-US"/>
          </a:p>
        </p:txBody>
      </p:sp>
    </p:spTree>
    <p:extLst>
      <p:ext uri="{BB962C8B-B14F-4D97-AF65-F5344CB8AC3E}">
        <p14:creationId xmlns:p14="http://schemas.microsoft.com/office/powerpoint/2010/main" val="89123174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7C0875-BF5F-B670-4703-8B4AC520379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F521578-C7BF-3D5A-7B8D-7F757669DC2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1454060-581A-D656-12A2-D5D87888151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CC5DD24-B50B-02AA-3A23-2BD3B9D7F880}"/>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071F5648-86C5-5D1D-6D01-6260775E765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CD67ACE-D9E4-66AE-2A32-FC178CBE6F4D}"/>
              </a:ext>
            </a:extLst>
          </p:cNvPr>
          <p:cNvSpPr>
            <a:spLocks noGrp="1"/>
          </p:cNvSpPr>
          <p:nvPr>
            <p:ph type="sldNum" sz="quarter" idx="12"/>
          </p:nvPr>
        </p:nvSpPr>
        <p:spPr/>
        <p:txBody>
          <a:bodyPr/>
          <a:lstStyle/>
          <a:p>
            <a:fld id="{074B966B-61C1-4D35-A6DB-517C1428DB9D}" type="slidenum">
              <a:rPr lang="en-US" smtClean="0"/>
              <a:t>‹N°›</a:t>
            </a:fld>
            <a:endParaRPr lang="en-US"/>
          </a:p>
        </p:txBody>
      </p:sp>
    </p:spTree>
    <p:extLst>
      <p:ext uri="{BB962C8B-B14F-4D97-AF65-F5344CB8AC3E}">
        <p14:creationId xmlns:p14="http://schemas.microsoft.com/office/powerpoint/2010/main" val="327438135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40A16-D859-416C-8D37-04EAD365F6A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B654A95-17DB-5A99-A0B2-6CF0B7A99E7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8B2130BC-3982-E683-1E42-59B4985FDDF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28454CC-7C7A-7B80-FEF9-CAC41DCEE176}"/>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7E48CDEC-3C2D-4E72-1EFB-93C16D295BE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AEC6640-052A-FC20-33C5-6ABCF3A9E6F4}"/>
              </a:ext>
            </a:extLst>
          </p:cNvPr>
          <p:cNvSpPr>
            <a:spLocks noGrp="1"/>
          </p:cNvSpPr>
          <p:nvPr>
            <p:ph type="sldNum" sz="quarter" idx="12"/>
          </p:nvPr>
        </p:nvSpPr>
        <p:spPr/>
        <p:txBody>
          <a:bodyPr/>
          <a:lstStyle/>
          <a:p>
            <a:fld id="{074B966B-61C1-4D35-A6DB-517C1428DB9D}" type="slidenum">
              <a:rPr lang="en-US" smtClean="0"/>
              <a:t>‹N°›</a:t>
            </a:fld>
            <a:endParaRPr lang="en-US"/>
          </a:p>
        </p:txBody>
      </p:sp>
    </p:spTree>
    <p:extLst>
      <p:ext uri="{BB962C8B-B14F-4D97-AF65-F5344CB8AC3E}">
        <p14:creationId xmlns:p14="http://schemas.microsoft.com/office/powerpoint/2010/main" val="339490766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92B581-4478-316C-E017-3644A950498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9AA1AA1-E0BF-7BA6-9579-F12AA0EE9F8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3BCB3CD-A6CC-7B9F-A324-48D30EE9429B}"/>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6C8DB536-CC0F-3FD6-5005-EA78F47BE21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65D10C5-5053-998E-08E9-E24331FC16B9}"/>
              </a:ext>
            </a:extLst>
          </p:cNvPr>
          <p:cNvSpPr>
            <a:spLocks noGrp="1"/>
          </p:cNvSpPr>
          <p:nvPr>
            <p:ph type="sldNum" sz="quarter" idx="12"/>
          </p:nvPr>
        </p:nvSpPr>
        <p:spPr/>
        <p:txBody>
          <a:bodyPr/>
          <a:lstStyle/>
          <a:p>
            <a:fld id="{074B966B-61C1-4D35-A6DB-517C1428DB9D}" type="slidenum">
              <a:rPr lang="en-US" smtClean="0"/>
              <a:t>‹N°›</a:t>
            </a:fld>
            <a:endParaRPr lang="en-US"/>
          </a:p>
        </p:txBody>
      </p:sp>
    </p:spTree>
    <p:extLst>
      <p:ext uri="{BB962C8B-B14F-4D97-AF65-F5344CB8AC3E}">
        <p14:creationId xmlns:p14="http://schemas.microsoft.com/office/powerpoint/2010/main" val="15804858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0BE246E-8C75-DCA3-DB7F-6EA2FEE99F2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D61A9E7-BB09-BB63-A116-F16AE1BD414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956E4E0-368F-A032-B110-84FBBFDC645F}"/>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ACAD2E2B-2A88-3153-08D6-F4DE86BC43B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D52D9CE-AE03-F0C2-36D6-266388D7CCBB}"/>
              </a:ext>
            </a:extLst>
          </p:cNvPr>
          <p:cNvSpPr>
            <a:spLocks noGrp="1"/>
          </p:cNvSpPr>
          <p:nvPr>
            <p:ph type="sldNum" sz="quarter" idx="12"/>
          </p:nvPr>
        </p:nvSpPr>
        <p:spPr/>
        <p:txBody>
          <a:bodyPr/>
          <a:lstStyle/>
          <a:p>
            <a:fld id="{074B966B-61C1-4D35-A6DB-517C1428DB9D}" type="slidenum">
              <a:rPr lang="en-US" smtClean="0"/>
              <a:t>‹N°›</a:t>
            </a:fld>
            <a:endParaRPr lang="en-US"/>
          </a:p>
        </p:txBody>
      </p:sp>
    </p:spTree>
    <p:extLst>
      <p:ext uri="{BB962C8B-B14F-4D97-AF65-F5344CB8AC3E}">
        <p14:creationId xmlns:p14="http://schemas.microsoft.com/office/powerpoint/2010/main" val="64803062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27339B-C5DF-8184-1D1E-651CF1092DE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61AFE25-D642-889E-C4F3-EB4670CE54A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BDA39F0-8E64-DF4C-FA57-8889026DAC23}"/>
              </a:ext>
            </a:extLst>
          </p:cNvPr>
          <p:cNvSpPr>
            <a:spLocks noGrp="1"/>
          </p:cNvSpPr>
          <p:nvPr>
            <p:ph type="dt" sz="half" idx="10"/>
          </p:nvPr>
        </p:nvSpPr>
        <p:spPr>
          <a:xfrm>
            <a:off x="838200" y="6356350"/>
            <a:ext cx="2743200" cy="365125"/>
          </a:xfrm>
          <a:prstGeom prst="rect">
            <a:avLst/>
          </a:prstGeom>
        </p:spPr>
        <p:txBody>
          <a:bodyPr/>
          <a:lstStyle/>
          <a:p>
            <a:endParaRPr lang="en-US"/>
          </a:p>
        </p:txBody>
      </p:sp>
      <p:sp>
        <p:nvSpPr>
          <p:cNvPr id="5" name="Footer Placeholder 4">
            <a:extLst>
              <a:ext uri="{FF2B5EF4-FFF2-40B4-BE49-F238E27FC236}">
                <a16:creationId xmlns:a16="http://schemas.microsoft.com/office/drawing/2014/main" id="{30178783-8AC0-DF7D-B186-F2116E920A3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1CBBD39-5B3E-C2DF-06D7-99435440C875}"/>
              </a:ext>
            </a:extLst>
          </p:cNvPr>
          <p:cNvSpPr>
            <a:spLocks noGrp="1"/>
          </p:cNvSpPr>
          <p:nvPr>
            <p:ph type="sldNum" sz="quarter" idx="12"/>
          </p:nvPr>
        </p:nvSpPr>
        <p:spPr>
          <a:xfrm>
            <a:off x="8610600" y="6356350"/>
            <a:ext cx="2743200" cy="365125"/>
          </a:xfrm>
          <a:prstGeom prst="rect">
            <a:avLst/>
          </a:prstGeom>
        </p:spPr>
        <p:txBody>
          <a:bodyPr/>
          <a:lstStyle/>
          <a:p>
            <a:fld id="{2EE5E1EC-1E5A-47AB-978E-929E04779614}" type="slidenum">
              <a:rPr lang="en-US" smtClean="0"/>
              <a:t>‹N°›</a:t>
            </a:fld>
            <a:endParaRPr lang="en-US"/>
          </a:p>
        </p:txBody>
      </p:sp>
    </p:spTree>
    <p:extLst>
      <p:ext uri="{BB962C8B-B14F-4D97-AF65-F5344CB8AC3E}">
        <p14:creationId xmlns:p14="http://schemas.microsoft.com/office/powerpoint/2010/main" val="28104528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480349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66AD02-572D-C334-076E-B50C26DC3FD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2382174-A17C-8245-6851-A736E8E0A6D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6F8FA91-5AF3-9583-73BD-38F46F3118E6}"/>
              </a:ext>
            </a:extLst>
          </p:cNvPr>
          <p:cNvSpPr>
            <a:spLocks noGrp="1"/>
          </p:cNvSpPr>
          <p:nvPr>
            <p:ph type="dt" sz="half" idx="10"/>
          </p:nvPr>
        </p:nvSpPr>
        <p:spPr>
          <a:xfrm>
            <a:off x="838200" y="6356350"/>
            <a:ext cx="2743200" cy="365125"/>
          </a:xfrm>
          <a:prstGeom prst="rect">
            <a:avLst/>
          </a:prstGeom>
        </p:spPr>
        <p:txBody>
          <a:bodyPr/>
          <a:lstStyle/>
          <a:p>
            <a:endParaRPr lang="en-US"/>
          </a:p>
        </p:txBody>
      </p:sp>
      <p:sp>
        <p:nvSpPr>
          <p:cNvPr id="5" name="Footer Placeholder 4">
            <a:extLst>
              <a:ext uri="{FF2B5EF4-FFF2-40B4-BE49-F238E27FC236}">
                <a16:creationId xmlns:a16="http://schemas.microsoft.com/office/drawing/2014/main" id="{5FF35449-1DAF-2479-D489-49954489196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545739A5-89C8-DA9B-12DC-E8DF90D0D190}"/>
              </a:ext>
            </a:extLst>
          </p:cNvPr>
          <p:cNvSpPr>
            <a:spLocks noGrp="1"/>
          </p:cNvSpPr>
          <p:nvPr>
            <p:ph type="sldNum" sz="quarter" idx="12"/>
          </p:nvPr>
        </p:nvSpPr>
        <p:spPr>
          <a:xfrm>
            <a:off x="8610600" y="6356350"/>
            <a:ext cx="2743200" cy="365125"/>
          </a:xfrm>
          <a:prstGeom prst="rect">
            <a:avLst/>
          </a:prstGeom>
        </p:spPr>
        <p:txBody>
          <a:bodyPr/>
          <a:lstStyle/>
          <a:p>
            <a:fld id="{2EE5E1EC-1E5A-47AB-978E-929E04779614}" type="slidenum">
              <a:rPr lang="en-US" smtClean="0"/>
              <a:t>‹N°›</a:t>
            </a:fld>
            <a:endParaRPr lang="en-US"/>
          </a:p>
        </p:txBody>
      </p:sp>
    </p:spTree>
    <p:extLst>
      <p:ext uri="{BB962C8B-B14F-4D97-AF65-F5344CB8AC3E}">
        <p14:creationId xmlns:p14="http://schemas.microsoft.com/office/powerpoint/2010/main" val="159629513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467CE4-AD3F-9BC9-1A87-AF91C7B5D88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73257ED-8654-4A4D-7E95-AF72CFB02EE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AA37731-0932-B5E5-D0EC-CBC44D0F9D0F}"/>
              </a:ext>
            </a:extLst>
          </p:cNvPr>
          <p:cNvSpPr>
            <a:spLocks noGrp="1"/>
          </p:cNvSpPr>
          <p:nvPr>
            <p:ph type="dt" sz="half" idx="10"/>
          </p:nvPr>
        </p:nvSpPr>
        <p:spPr>
          <a:xfrm>
            <a:off x="838200" y="6356350"/>
            <a:ext cx="2743200" cy="365125"/>
          </a:xfrm>
          <a:prstGeom prst="rect">
            <a:avLst/>
          </a:prstGeom>
        </p:spPr>
        <p:txBody>
          <a:bodyPr/>
          <a:lstStyle/>
          <a:p>
            <a:endParaRPr lang="en-US"/>
          </a:p>
        </p:txBody>
      </p:sp>
      <p:sp>
        <p:nvSpPr>
          <p:cNvPr id="5" name="Footer Placeholder 4">
            <a:extLst>
              <a:ext uri="{FF2B5EF4-FFF2-40B4-BE49-F238E27FC236}">
                <a16:creationId xmlns:a16="http://schemas.microsoft.com/office/drawing/2014/main" id="{64E1FA61-4D77-9939-C20E-D6916DF7C6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D09D389-3E56-0B2E-8BED-5B8FAFFFA391}"/>
              </a:ext>
            </a:extLst>
          </p:cNvPr>
          <p:cNvSpPr>
            <a:spLocks noGrp="1"/>
          </p:cNvSpPr>
          <p:nvPr>
            <p:ph type="sldNum" sz="quarter" idx="12"/>
          </p:nvPr>
        </p:nvSpPr>
        <p:spPr>
          <a:xfrm>
            <a:off x="8610600" y="6356350"/>
            <a:ext cx="2743200" cy="365125"/>
          </a:xfrm>
          <a:prstGeom prst="rect">
            <a:avLst/>
          </a:prstGeom>
        </p:spPr>
        <p:txBody>
          <a:bodyPr/>
          <a:lstStyle/>
          <a:p>
            <a:fld id="{2EE5E1EC-1E5A-47AB-978E-929E04779614}" type="slidenum">
              <a:rPr lang="en-US" smtClean="0"/>
              <a:t>‹N°›</a:t>
            </a:fld>
            <a:endParaRPr lang="en-US"/>
          </a:p>
        </p:txBody>
      </p:sp>
    </p:spTree>
    <p:extLst>
      <p:ext uri="{BB962C8B-B14F-4D97-AF65-F5344CB8AC3E}">
        <p14:creationId xmlns:p14="http://schemas.microsoft.com/office/powerpoint/2010/main" val="409129072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E14CFB-9E6D-26E9-6CE8-62BB6688CDC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51C8EA0-100B-9E18-1854-308B9CC95C0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D3897D0-F17C-62AD-4A14-554C5BF6271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AA97E1A-ECFE-9B87-93B9-5ABF136D21C5}"/>
              </a:ext>
            </a:extLst>
          </p:cNvPr>
          <p:cNvSpPr>
            <a:spLocks noGrp="1"/>
          </p:cNvSpPr>
          <p:nvPr>
            <p:ph type="dt" sz="half" idx="10"/>
          </p:nvPr>
        </p:nvSpPr>
        <p:spPr>
          <a:xfrm>
            <a:off x="838200" y="6356350"/>
            <a:ext cx="2743200" cy="365125"/>
          </a:xfrm>
          <a:prstGeom prst="rect">
            <a:avLst/>
          </a:prstGeom>
        </p:spPr>
        <p:txBody>
          <a:bodyPr/>
          <a:lstStyle/>
          <a:p>
            <a:endParaRPr lang="en-US"/>
          </a:p>
        </p:txBody>
      </p:sp>
      <p:sp>
        <p:nvSpPr>
          <p:cNvPr id="6" name="Footer Placeholder 5">
            <a:extLst>
              <a:ext uri="{FF2B5EF4-FFF2-40B4-BE49-F238E27FC236}">
                <a16:creationId xmlns:a16="http://schemas.microsoft.com/office/drawing/2014/main" id="{29BA72FB-0509-D5A6-A428-C04D61940FDF}"/>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A41AA42-3BC3-3AD2-2ABB-08BBCBE285E6}"/>
              </a:ext>
            </a:extLst>
          </p:cNvPr>
          <p:cNvSpPr>
            <a:spLocks noGrp="1"/>
          </p:cNvSpPr>
          <p:nvPr>
            <p:ph type="sldNum" sz="quarter" idx="12"/>
          </p:nvPr>
        </p:nvSpPr>
        <p:spPr>
          <a:xfrm>
            <a:off x="8610600" y="6356350"/>
            <a:ext cx="2743200" cy="365125"/>
          </a:xfrm>
          <a:prstGeom prst="rect">
            <a:avLst/>
          </a:prstGeom>
        </p:spPr>
        <p:txBody>
          <a:bodyPr/>
          <a:lstStyle/>
          <a:p>
            <a:fld id="{2EE5E1EC-1E5A-47AB-978E-929E04779614}" type="slidenum">
              <a:rPr lang="en-US" smtClean="0"/>
              <a:t>‹N°›</a:t>
            </a:fld>
            <a:endParaRPr lang="en-US"/>
          </a:p>
        </p:txBody>
      </p:sp>
    </p:spTree>
    <p:extLst>
      <p:ext uri="{BB962C8B-B14F-4D97-AF65-F5344CB8AC3E}">
        <p14:creationId xmlns:p14="http://schemas.microsoft.com/office/powerpoint/2010/main" val="249940776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4FC33-B5E7-5DF6-ADCE-A761CEA7383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59BA230-E04A-73B0-7F62-8F5F992261C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2BAB055-3B10-6F28-A02E-D98B70DDED8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5F30A07-EA40-410E-6709-F2573705AC3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4C3F6D6-E78B-E627-5908-5D288383301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5CC660D-E21E-2830-759A-74E2C243EDC0}"/>
              </a:ext>
            </a:extLst>
          </p:cNvPr>
          <p:cNvSpPr>
            <a:spLocks noGrp="1"/>
          </p:cNvSpPr>
          <p:nvPr>
            <p:ph type="dt" sz="half" idx="10"/>
          </p:nvPr>
        </p:nvSpPr>
        <p:spPr>
          <a:xfrm>
            <a:off x="838200" y="6356350"/>
            <a:ext cx="2743200" cy="365125"/>
          </a:xfrm>
          <a:prstGeom prst="rect">
            <a:avLst/>
          </a:prstGeom>
        </p:spPr>
        <p:txBody>
          <a:bodyPr/>
          <a:lstStyle/>
          <a:p>
            <a:endParaRPr lang="en-US"/>
          </a:p>
        </p:txBody>
      </p:sp>
      <p:sp>
        <p:nvSpPr>
          <p:cNvPr id="8" name="Footer Placeholder 7">
            <a:extLst>
              <a:ext uri="{FF2B5EF4-FFF2-40B4-BE49-F238E27FC236}">
                <a16:creationId xmlns:a16="http://schemas.microsoft.com/office/drawing/2014/main" id="{B84A6BB5-FAC6-4272-CEE6-CA31EF60561F}"/>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3F6E85E2-6240-231D-3A9B-5C16DAD6A197}"/>
              </a:ext>
            </a:extLst>
          </p:cNvPr>
          <p:cNvSpPr>
            <a:spLocks noGrp="1"/>
          </p:cNvSpPr>
          <p:nvPr>
            <p:ph type="sldNum" sz="quarter" idx="12"/>
          </p:nvPr>
        </p:nvSpPr>
        <p:spPr>
          <a:xfrm>
            <a:off x="8610600" y="6356350"/>
            <a:ext cx="2743200" cy="365125"/>
          </a:xfrm>
          <a:prstGeom prst="rect">
            <a:avLst/>
          </a:prstGeom>
        </p:spPr>
        <p:txBody>
          <a:bodyPr/>
          <a:lstStyle/>
          <a:p>
            <a:fld id="{2EE5E1EC-1E5A-47AB-978E-929E04779614}" type="slidenum">
              <a:rPr lang="en-US" smtClean="0"/>
              <a:t>‹N°›</a:t>
            </a:fld>
            <a:endParaRPr lang="en-US"/>
          </a:p>
        </p:txBody>
      </p:sp>
    </p:spTree>
    <p:extLst>
      <p:ext uri="{BB962C8B-B14F-4D97-AF65-F5344CB8AC3E}">
        <p14:creationId xmlns:p14="http://schemas.microsoft.com/office/powerpoint/2010/main" val="347199790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2DF5A4-CDAF-6988-F5D7-78FCA379493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C75B368-EE44-2802-497E-FA525E486EAF}"/>
              </a:ext>
            </a:extLst>
          </p:cNvPr>
          <p:cNvSpPr>
            <a:spLocks noGrp="1"/>
          </p:cNvSpPr>
          <p:nvPr>
            <p:ph type="dt" sz="half" idx="10"/>
          </p:nvPr>
        </p:nvSpPr>
        <p:spPr>
          <a:xfrm>
            <a:off x="838200" y="6356350"/>
            <a:ext cx="2743200" cy="365125"/>
          </a:xfrm>
          <a:prstGeom prst="rect">
            <a:avLst/>
          </a:prstGeom>
        </p:spPr>
        <p:txBody>
          <a:bodyPr/>
          <a:lstStyle/>
          <a:p>
            <a:endParaRPr lang="en-US"/>
          </a:p>
        </p:txBody>
      </p:sp>
      <p:sp>
        <p:nvSpPr>
          <p:cNvPr id="4" name="Footer Placeholder 3">
            <a:extLst>
              <a:ext uri="{FF2B5EF4-FFF2-40B4-BE49-F238E27FC236}">
                <a16:creationId xmlns:a16="http://schemas.microsoft.com/office/drawing/2014/main" id="{ACE55E8D-A25F-59F3-6A7A-0473137FCE3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99A35CAB-E2A5-DE7B-FDC3-F5EDCB159AFA}"/>
              </a:ext>
            </a:extLst>
          </p:cNvPr>
          <p:cNvSpPr>
            <a:spLocks noGrp="1"/>
          </p:cNvSpPr>
          <p:nvPr>
            <p:ph type="sldNum" sz="quarter" idx="12"/>
          </p:nvPr>
        </p:nvSpPr>
        <p:spPr>
          <a:xfrm>
            <a:off x="8610600" y="6356350"/>
            <a:ext cx="2743200" cy="365125"/>
          </a:xfrm>
          <a:prstGeom prst="rect">
            <a:avLst/>
          </a:prstGeom>
        </p:spPr>
        <p:txBody>
          <a:bodyPr/>
          <a:lstStyle/>
          <a:p>
            <a:fld id="{2EE5E1EC-1E5A-47AB-978E-929E04779614}" type="slidenum">
              <a:rPr lang="en-US" smtClean="0"/>
              <a:t>‹N°›</a:t>
            </a:fld>
            <a:endParaRPr lang="en-US"/>
          </a:p>
        </p:txBody>
      </p:sp>
    </p:spTree>
    <p:extLst>
      <p:ext uri="{BB962C8B-B14F-4D97-AF65-F5344CB8AC3E}">
        <p14:creationId xmlns:p14="http://schemas.microsoft.com/office/powerpoint/2010/main" val="2179365164"/>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7DAAED0-06F6-1E33-4D8E-89FDB7146B29}"/>
              </a:ext>
            </a:extLst>
          </p:cNvPr>
          <p:cNvSpPr>
            <a:spLocks noGrp="1"/>
          </p:cNvSpPr>
          <p:nvPr>
            <p:ph type="dt" sz="half" idx="10"/>
          </p:nvPr>
        </p:nvSpPr>
        <p:spPr>
          <a:xfrm>
            <a:off x="838200" y="6356350"/>
            <a:ext cx="2743200" cy="365125"/>
          </a:xfrm>
          <a:prstGeom prst="rect">
            <a:avLst/>
          </a:prstGeom>
        </p:spPr>
        <p:txBody>
          <a:bodyPr/>
          <a:lstStyle/>
          <a:p>
            <a:endParaRPr lang="en-US"/>
          </a:p>
        </p:txBody>
      </p:sp>
      <p:sp>
        <p:nvSpPr>
          <p:cNvPr id="3" name="Footer Placeholder 2">
            <a:extLst>
              <a:ext uri="{FF2B5EF4-FFF2-40B4-BE49-F238E27FC236}">
                <a16:creationId xmlns:a16="http://schemas.microsoft.com/office/drawing/2014/main" id="{39A37CC8-DDC9-5424-3DDF-75D087AA030E}"/>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AD1E9E1E-052E-3796-3CAA-C9F89F9F3DE8}"/>
              </a:ext>
            </a:extLst>
          </p:cNvPr>
          <p:cNvSpPr>
            <a:spLocks noGrp="1"/>
          </p:cNvSpPr>
          <p:nvPr>
            <p:ph type="sldNum" sz="quarter" idx="12"/>
          </p:nvPr>
        </p:nvSpPr>
        <p:spPr>
          <a:xfrm>
            <a:off x="8610600" y="6356350"/>
            <a:ext cx="2743200" cy="365125"/>
          </a:xfrm>
          <a:prstGeom prst="rect">
            <a:avLst/>
          </a:prstGeom>
        </p:spPr>
        <p:txBody>
          <a:bodyPr/>
          <a:lstStyle/>
          <a:p>
            <a:fld id="{074B966B-61C1-4D35-A6DB-517C1428DB9D}" type="slidenum">
              <a:rPr lang="en-US" smtClean="0"/>
              <a:t>‹N°›</a:t>
            </a:fld>
            <a:endParaRPr lang="en-US"/>
          </a:p>
        </p:txBody>
      </p:sp>
    </p:spTree>
    <p:extLst>
      <p:ext uri="{BB962C8B-B14F-4D97-AF65-F5344CB8AC3E}">
        <p14:creationId xmlns:p14="http://schemas.microsoft.com/office/powerpoint/2010/main" val="352844490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7C0875-BF5F-B670-4703-8B4AC520379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F521578-C7BF-3D5A-7B8D-7F757669DC2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1454060-581A-D656-12A2-D5D87888151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CC5DD24-B50B-02AA-3A23-2BD3B9D7F880}"/>
              </a:ext>
            </a:extLst>
          </p:cNvPr>
          <p:cNvSpPr>
            <a:spLocks noGrp="1"/>
          </p:cNvSpPr>
          <p:nvPr>
            <p:ph type="dt" sz="half" idx="10"/>
          </p:nvPr>
        </p:nvSpPr>
        <p:spPr>
          <a:xfrm>
            <a:off x="838200" y="6356350"/>
            <a:ext cx="2743200" cy="365125"/>
          </a:xfrm>
          <a:prstGeom prst="rect">
            <a:avLst/>
          </a:prstGeom>
        </p:spPr>
        <p:txBody>
          <a:bodyPr/>
          <a:lstStyle/>
          <a:p>
            <a:endParaRPr lang="en-US"/>
          </a:p>
        </p:txBody>
      </p:sp>
      <p:sp>
        <p:nvSpPr>
          <p:cNvPr id="6" name="Footer Placeholder 5">
            <a:extLst>
              <a:ext uri="{FF2B5EF4-FFF2-40B4-BE49-F238E27FC236}">
                <a16:creationId xmlns:a16="http://schemas.microsoft.com/office/drawing/2014/main" id="{071F5648-86C5-5D1D-6D01-6260775E7656}"/>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CD67ACE-D9E4-66AE-2A32-FC178CBE6F4D}"/>
              </a:ext>
            </a:extLst>
          </p:cNvPr>
          <p:cNvSpPr>
            <a:spLocks noGrp="1"/>
          </p:cNvSpPr>
          <p:nvPr>
            <p:ph type="sldNum" sz="quarter" idx="12"/>
          </p:nvPr>
        </p:nvSpPr>
        <p:spPr>
          <a:xfrm>
            <a:off x="8610600" y="6356350"/>
            <a:ext cx="2743200" cy="365125"/>
          </a:xfrm>
          <a:prstGeom prst="rect">
            <a:avLst/>
          </a:prstGeom>
        </p:spPr>
        <p:txBody>
          <a:bodyPr/>
          <a:lstStyle/>
          <a:p>
            <a:fld id="{2EE5E1EC-1E5A-47AB-978E-929E04779614}" type="slidenum">
              <a:rPr lang="en-US" smtClean="0"/>
              <a:t>‹N°›</a:t>
            </a:fld>
            <a:endParaRPr lang="en-US"/>
          </a:p>
        </p:txBody>
      </p:sp>
    </p:spTree>
    <p:extLst>
      <p:ext uri="{BB962C8B-B14F-4D97-AF65-F5344CB8AC3E}">
        <p14:creationId xmlns:p14="http://schemas.microsoft.com/office/powerpoint/2010/main" val="48035884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40A16-D859-416C-8D37-04EAD365F6A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B654A95-17DB-5A99-A0B2-6CF0B7A99E7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8B2130BC-3982-E683-1E42-59B4985FDDF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28454CC-7C7A-7B80-FEF9-CAC41DCEE176}"/>
              </a:ext>
            </a:extLst>
          </p:cNvPr>
          <p:cNvSpPr>
            <a:spLocks noGrp="1"/>
          </p:cNvSpPr>
          <p:nvPr>
            <p:ph type="dt" sz="half" idx="10"/>
          </p:nvPr>
        </p:nvSpPr>
        <p:spPr>
          <a:xfrm>
            <a:off x="838200" y="6356350"/>
            <a:ext cx="2743200" cy="365125"/>
          </a:xfrm>
          <a:prstGeom prst="rect">
            <a:avLst/>
          </a:prstGeom>
        </p:spPr>
        <p:txBody>
          <a:bodyPr/>
          <a:lstStyle/>
          <a:p>
            <a:endParaRPr lang="en-US"/>
          </a:p>
        </p:txBody>
      </p:sp>
      <p:sp>
        <p:nvSpPr>
          <p:cNvPr id="6" name="Footer Placeholder 5">
            <a:extLst>
              <a:ext uri="{FF2B5EF4-FFF2-40B4-BE49-F238E27FC236}">
                <a16:creationId xmlns:a16="http://schemas.microsoft.com/office/drawing/2014/main" id="{7E48CDEC-3C2D-4E72-1EFB-93C16D295BE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AEC6640-052A-FC20-33C5-6ABCF3A9E6F4}"/>
              </a:ext>
            </a:extLst>
          </p:cNvPr>
          <p:cNvSpPr>
            <a:spLocks noGrp="1"/>
          </p:cNvSpPr>
          <p:nvPr>
            <p:ph type="sldNum" sz="quarter" idx="12"/>
          </p:nvPr>
        </p:nvSpPr>
        <p:spPr>
          <a:xfrm>
            <a:off x="8610600" y="6356350"/>
            <a:ext cx="2743200" cy="365125"/>
          </a:xfrm>
          <a:prstGeom prst="rect">
            <a:avLst/>
          </a:prstGeom>
        </p:spPr>
        <p:txBody>
          <a:bodyPr/>
          <a:lstStyle/>
          <a:p>
            <a:fld id="{2EE5E1EC-1E5A-47AB-978E-929E04779614}" type="slidenum">
              <a:rPr lang="en-US" smtClean="0"/>
              <a:t>‹N°›</a:t>
            </a:fld>
            <a:endParaRPr lang="en-US"/>
          </a:p>
        </p:txBody>
      </p:sp>
    </p:spTree>
    <p:extLst>
      <p:ext uri="{BB962C8B-B14F-4D97-AF65-F5344CB8AC3E}">
        <p14:creationId xmlns:p14="http://schemas.microsoft.com/office/powerpoint/2010/main" val="1044080701"/>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92B581-4478-316C-E017-3644A950498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9AA1AA1-E0BF-7BA6-9579-F12AA0EE9F8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3BCB3CD-A6CC-7B9F-A324-48D30EE9429B}"/>
              </a:ext>
            </a:extLst>
          </p:cNvPr>
          <p:cNvSpPr>
            <a:spLocks noGrp="1"/>
          </p:cNvSpPr>
          <p:nvPr>
            <p:ph type="dt" sz="half" idx="10"/>
          </p:nvPr>
        </p:nvSpPr>
        <p:spPr>
          <a:xfrm>
            <a:off x="838200" y="6356350"/>
            <a:ext cx="2743200" cy="365125"/>
          </a:xfrm>
          <a:prstGeom prst="rect">
            <a:avLst/>
          </a:prstGeom>
        </p:spPr>
        <p:txBody>
          <a:bodyPr/>
          <a:lstStyle/>
          <a:p>
            <a:endParaRPr lang="en-US"/>
          </a:p>
        </p:txBody>
      </p:sp>
      <p:sp>
        <p:nvSpPr>
          <p:cNvPr id="5" name="Footer Placeholder 4">
            <a:extLst>
              <a:ext uri="{FF2B5EF4-FFF2-40B4-BE49-F238E27FC236}">
                <a16:creationId xmlns:a16="http://schemas.microsoft.com/office/drawing/2014/main" id="{6C8DB536-CC0F-3FD6-5005-EA78F47BE21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65D10C5-5053-998E-08E9-E24331FC16B9}"/>
              </a:ext>
            </a:extLst>
          </p:cNvPr>
          <p:cNvSpPr>
            <a:spLocks noGrp="1"/>
          </p:cNvSpPr>
          <p:nvPr>
            <p:ph type="sldNum" sz="quarter" idx="12"/>
          </p:nvPr>
        </p:nvSpPr>
        <p:spPr>
          <a:xfrm>
            <a:off x="8610600" y="6356350"/>
            <a:ext cx="2743200" cy="365125"/>
          </a:xfrm>
          <a:prstGeom prst="rect">
            <a:avLst/>
          </a:prstGeom>
        </p:spPr>
        <p:txBody>
          <a:bodyPr/>
          <a:lstStyle/>
          <a:p>
            <a:fld id="{2EE5E1EC-1E5A-47AB-978E-929E04779614}" type="slidenum">
              <a:rPr lang="en-US" smtClean="0"/>
              <a:t>‹N°›</a:t>
            </a:fld>
            <a:endParaRPr lang="en-US"/>
          </a:p>
        </p:txBody>
      </p:sp>
    </p:spTree>
    <p:extLst>
      <p:ext uri="{BB962C8B-B14F-4D97-AF65-F5344CB8AC3E}">
        <p14:creationId xmlns:p14="http://schemas.microsoft.com/office/powerpoint/2010/main" val="1303179317"/>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0BE246E-8C75-DCA3-DB7F-6EA2FEE99F2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D61A9E7-BB09-BB63-A116-F16AE1BD414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956E4E0-368F-A032-B110-84FBBFDC645F}"/>
              </a:ext>
            </a:extLst>
          </p:cNvPr>
          <p:cNvSpPr>
            <a:spLocks noGrp="1"/>
          </p:cNvSpPr>
          <p:nvPr>
            <p:ph type="dt" sz="half" idx="10"/>
          </p:nvPr>
        </p:nvSpPr>
        <p:spPr>
          <a:xfrm>
            <a:off x="838200" y="6356350"/>
            <a:ext cx="2743200" cy="365125"/>
          </a:xfrm>
          <a:prstGeom prst="rect">
            <a:avLst/>
          </a:prstGeom>
        </p:spPr>
        <p:txBody>
          <a:bodyPr/>
          <a:lstStyle/>
          <a:p>
            <a:endParaRPr lang="en-US"/>
          </a:p>
        </p:txBody>
      </p:sp>
      <p:sp>
        <p:nvSpPr>
          <p:cNvPr id="5" name="Footer Placeholder 4">
            <a:extLst>
              <a:ext uri="{FF2B5EF4-FFF2-40B4-BE49-F238E27FC236}">
                <a16:creationId xmlns:a16="http://schemas.microsoft.com/office/drawing/2014/main" id="{ACAD2E2B-2A88-3153-08D6-F4DE86BC43BC}"/>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4D52D9CE-AE03-F0C2-36D6-266388D7CCBB}"/>
              </a:ext>
            </a:extLst>
          </p:cNvPr>
          <p:cNvSpPr>
            <a:spLocks noGrp="1"/>
          </p:cNvSpPr>
          <p:nvPr>
            <p:ph type="sldNum" sz="quarter" idx="12"/>
          </p:nvPr>
        </p:nvSpPr>
        <p:spPr>
          <a:xfrm>
            <a:off x="8610600" y="6356350"/>
            <a:ext cx="2743200" cy="365125"/>
          </a:xfrm>
          <a:prstGeom prst="rect">
            <a:avLst/>
          </a:prstGeom>
        </p:spPr>
        <p:txBody>
          <a:bodyPr/>
          <a:lstStyle/>
          <a:p>
            <a:fld id="{2EE5E1EC-1E5A-47AB-978E-929E04779614}" type="slidenum">
              <a:rPr lang="en-US" smtClean="0"/>
              <a:t>‹N°›</a:t>
            </a:fld>
            <a:endParaRPr lang="en-US"/>
          </a:p>
        </p:txBody>
      </p:sp>
    </p:spTree>
    <p:extLst>
      <p:ext uri="{BB962C8B-B14F-4D97-AF65-F5344CB8AC3E}">
        <p14:creationId xmlns:p14="http://schemas.microsoft.com/office/powerpoint/2010/main" val="27397315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2DF5A4-CDAF-6988-F5D7-78FCA379493D}"/>
              </a:ext>
            </a:extLst>
          </p:cNvPr>
          <p:cNvSpPr>
            <a:spLocks noGrp="1"/>
          </p:cNvSpPr>
          <p:nvPr>
            <p:ph type="title" hasCustomPrompt="1"/>
          </p:nvPr>
        </p:nvSpPr>
        <p:spPr>
          <a:xfrm>
            <a:off x="1240155" y="1477254"/>
            <a:ext cx="10515600" cy="1054972"/>
          </a:xfrm>
          <a:solidFill>
            <a:schemeClr val="bg2"/>
          </a:solidFill>
        </p:spPr>
        <p:txBody>
          <a:bodyPr>
            <a:normAutofit/>
          </a:bodyPr>
          <a:lstStyle>
            <a:lvl1pPr>
              <a:defRPr sz="4000" i="1" u="none">
                <a:latin typeface="Palatino Linotype" panose="02040502050505030304" pitchFamily="18" charset="0"/>
              </a:defRPr>
            </a:lvl1pPr>
          </a:lstStyle>
          <a:p>
            <a:r>
              <a:rPr lang="en-US"/>
              <a:t>Bài tập</a:t>
            </a:r>
          </a:p>
        </p:txBody>
      </p:sp>
      <p:sp>
        <p:nvSpPr>
          <p:cNvPr id="6" name="Content Placeholder 2">
            <a:extLst>
              <a:ext uri="{FF2B5EF4-FFF2-40B4-BE49-F238E27FC236}">
                <a16:creationId xmlns:a16="http://schemas.microsoft.com/office/drawing/2014/main" id="{C3DE4B15-7A4F-1D9B-BD43-498C1A7F43B2}"/>
              </a:ext>
            </a:extLst>
          </p:cNvPr>
          <p:cNvSpPr>
            <a:spLocks noGrp="1"/>
          </p:cNvSpPr>
          <p:nvPr>
            <p:ph idx="1"/>
          </p:nvPr>
        </p:nvSpPr>
        <p:spPr>
          <a:xfrm>
            <a:off x="1240156" y="2600961"/>
            <a:ext cx="10515599" cy="2641599"/>
          </a:xfrm>
          <a:solidFill>
            <a:schemeClr val="bg2"/>
          </a:solidFill>
        </p:spPr>
        <p:txBody>
          <a:bodyPr>
            <a:normAutofit/>
          </a:bodyPr>
          <a:lstStyle>
            <a:lvl1pPr marL="180000" indent="-457200">
              <a:lnSpc>
                <a:spcPct val="120000"/>
              </a:lnSpc>
              <a:spcBef>
                <a:spcPts val="600"/>
              </a:spcBef>
              <a:spcAft>
                <a:spcPts val="600"/>
              </a:spcAft>
              <a:buSzPct val="70000"/>
              <a:buFont typeface="Wingdings" pitchFamily="2" charset="2"/>
              <a:buChar char="v"/>
              <a:defRPr sz="2200" b="0" i="1">
                <a:latin typeface="Palatino Linotype" panose="02040502050505030304" pitchFamily="18" charset="0"/>
                <a:ea typeface="Source Sans Pro" panose="020B0503030403020204" pitchFamily="34" charset="0"/>
                <a:cs typeface="Arial" panose="020B0604020202020204" pitchFamily="34" charset="0"/>
              </a:defRPr>
            </a:lvl1pPr>
            <a:lvl2pPr marL="685800" indent="-372600">
              <a:lnSpc>
                <a:spcPct val="125000"/>
              </a:lnSpc>
              <a:spcBef>
                <a:spcPts val="600"/>
              </a:spcBef>
              <a:spcAft>
                <a:spcPts val="600"/>
              </a:spcAft>
              <a:buSzPct val="82000"/>
              <a:buFont typeface="Wingdings" pitchFamily="2" charset="2"/>
              <a:buChar char="Ø"/>
              <a:defRPr sz="1800" b="0" i="0">
                <a:latin typeface="Source Sans Pro" panose="020B0503030403020204" pitchFamily="34" charset="0"/>
                <a:ea typeface="Source Sans Pro" panose="020B0503030403020204" pitchFamily="34" charset="0"/>
                <a:cs typeface="Arial" panose="020B0604020202020204" pitchFamily="34" charset="0"/>
              </a:defRPr>
            </a:lvl2pPr>
            <a:lvl3pPr marL="1143000" indent="-228600">
              <a:lnSpc>
                <a:spcPct val="125000"/>
              </a:lnSpc>
              <a:spcBef>
                <a:spcPts val="600"/>
              </a:spcBef>
              <a:spcAft>
                <a:spcPts val="600"/>
              </a:spcAft>
              <a:buFont typeface="Wingdings" pitchFamily="2" charset="2"/>
              <a:buChar char="§"/>
              <a:defRPr sz="1600" b="0" i="0">
                <a:latin typeface="Source Sans Pro" panose="020B0503030403020204" pitchFamily="34" charset="0"/>
                <a:ea typeface="Source Sans Pro" panose="020B0503030403020204" pitchFamily="34" charset="0"/>
                <a:cs typeface="Arial" panose="020B0604020202020204" pitchFamily="34" charset="0"/>
              </a:defRPr>
            </a:lvl3pPr>
            <a:lvl4pPr>
              <a:lnSpc>
                <a:spcPct val="125000"/>
              </a:lnSpc>
              <a:spcBef>
                <a:spcPts val="600"/>
              </a:spcBef>
              <a:spcAft>
                <a:spcPts val="600"/>
              </a:spcAft>
              <a:defRPr sz="1400" b="0" i="0">
                <a:latin typeface="Source Sans Pro" panose="020B0503030403020204" pitchFamily="34" charset="0"/>
                <a:ea typeface="Source Sans Pro" panose="020B0503030403020204" pitchFamily="34" charset="0"/>
                <a:cs typeface="Arial" panose="020B0604020202020204" pitchFamily="34" charset="0"/>
              </a:defRPr>
            </a:lvl4pPr>
            <a:lvl5pPr marL="2057400" indent="-228600">
              <a:lnSpc>
                <a:spcPct val="125000"/>
              </a:lnSpc>
              <a:spcBef>
                <a:spcPts val="600"/>
              </a:spcBef>
              <a:spcAft>
                <a:spcPts val="600"/>
              </a:spcAft>
              <a:buFont typeface="Wingdings" pitchFamily="2" charset="2"/>
              <a:buChar char="ü"/>
              <a:defRPr sz="1400" b="0" i="0">
                <a:latin typeface="Source Sans Pro" panose="020B0503030403020204" pitchFamily="34" charset="0"/>
                <a:ea typeface="Source Sans Pro" panose="020B0503030403020204" pitchFamily="34" charset="0"/>
                <a:cs typeface="Arial" panose="020B0604020202020204" pitchFamily="34" charset="0"/>
              </a:defRPr>
            </a:lvl5pPr>
          </a:lstStyle>
          <a:p>
            <a:pPr lvl="0"/>
            <a:r>
              <a:rPr lang="en-US"/>
              <a:t>Click to edit Master text styles</a:t>
            </a:r>
          </a:p>
        </p:txBody>
      </p:sp>
      <p:sp>
        <p:nvSpPr>
          <p:cNvPr id="7" name="Slide Number Placeholder 5">
            <a:extLst>
              <a:ext uri="{FF2B5EF4-FFF2-40B4-BE49-F238E27FC236}">
                <a16:creationId xmlns:a16="http://schemas.microsoft.com/office/drawing/2014/main" id="{61252704-DDE2-183B-464E-639BF103E94B}"/>
              </a:ext>
            </a:extLst>
          </p:cNvPr>
          <p:cNvSpPr>
            <a:spLocks noGrp="1"/>
          </p:cNvSpPr>
          <p:nvPr>
            <p:ph type="sldNum" sz="quarter" idx="12"/>
          </p:nvPr>
        </p:nvSpPr>
        <p:spPr>
          <a:xfrm>
            <a:off x="1067433" y="6454298"/>
            <a:ext cx="1452248" cy="331932"/>
          </a:xfrm>
          <a:prstGeom prst="rect">
            <a:avLst/>
          </a:prstGeom>
        </p:spPr>
        <p:txBody>
          <a:bodyPr/>
          <a:lstStyle/>
          <a:p>
            <a:r>
              <a:rPr lang="en-US"/>
              <a:t> </a:t>
            </a:r>
            <a:r>
              <a:rPr lang="en-US" sz="1400" i="1">
                <a:solidFill>
                  <a:schemeClr val="bg1">
                    <a:lumMod val="75000"/>
                  </a:schemeClr>
                </a:solidFill>
                <a:latin typeface="Palatino Linotype" panose="02040502050505030304" pitchFamily="18" charset="0"/>
              </a:rPr>
              <a:t>Chương 1_</a:t>
            </a:r>
            <a:r>
              <a:rPr lang="en-US" sz="1600" i="1">
                <a:solidFill>
                  <a:schemeClr val="bg1">
                    <a:lumMod val="75000"/>
                  </a:schemeClr>
                </a:solidFill>
                <a:latin typeface="Palatino Linotype" panose="02040502050505030304" pitchFamily="18" charset="0"/>
              </a:rPr>
              <a:t>P</a:t>
            </a:r>
            <a:fld id="{074B966B-61C1-4D35-A6DB-517C1428DB9D}" type="slidenum">
              <a:rPr lang="en-US" sz="1600" b="1" i="1" smtClean="0">
                <a:solidFill>
                  <a:schemeClr val="bg1">
                    <a:lumMod val="75000"/>
                  </a:schemeClr>
                </a:solidFill>
                <a:latin typeface="Palatino Linotype" panose="02040502050505030304" pitchFamily="18" charset="0"/>
              </a:rPr>
              <a:pPr/>
              <a:t>‹N°›</a:t>
            </a:fld>
            <a:endParaRPr lang="en-US" b="1" i="1">
              <a:solidFill>
                <a:schemeClr val="bg1">
                  <a:lumMod val="75000"/>
                </a:schemeClr>
              </a:solidFill>
              <a:latin typeface="Palatino Linotype" panose="02040502050505030304" pitchFamily="18" charset="0"/>
            </a:endParaRPr>
          </a:p>
        </p:txBody>
      </p:sp>
    </p:spTree>
    <p:extLst>
      <p:ext uri="{BB962C8B-B14F-4D97-AF65-F5344CB8AC3E}">
        <p14:creationId xmlns:p14="http://schemas.microsoft.com/office/powerpoint/2010/main" val="2147334061"/>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3F534C-3992-E80C-5D7C-419F82FC14E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A06FAA3-F771-ABAA-DD2A-1F34B7C3869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680C5C5-EC81-CCE8-5170-2881B95CE652}"/>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D8C9A2EF-B406-8151-D889-9DA93BD51A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0BBFB7D-E2EB-227D-B8ED-96EA345D96FF}"/>
              </a:ext>
            </a:extLst>
          </p:cNvPr>
          <p:cNvSpPr>
            <a:spLocks noGrp="1"/>
          </p:cNvSpPr>
          <p:nvPr>
            <p:ph type="sldNum" sz="quarter" idx="12"/>
          </p:nvPr>
        </p:nvSpPr>
        <p:spPr/>
        <p:txBody>
          <a:bodyPr/>
          <a:lstStyle/>
          <a:p>
            <a:fld id="{3B952B48-F65B-47E3-B9A5-62DAC12CAD07}" type="slidenum">
              <a:rPr lang="en-US" smtClean="0"/>
              <a:t>‹N°›</a:t>
            </a:fld>
            <a:endParaRPr lang="en-US"/>
          </a:p>
        </p:txBody>
      </p:sp>
    </p:spTree>
    <p:extLst>
      <p:ext uri="{BB962C8B-B14F-4D97-AF65-F5344CB8AC3E}">
        <p14:creationId xmlns:p14="http://schemas.microsoft.com/office/powerpoint/2010/main" val="33336103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58DC4C-B624-391A-143A-451BD1FB1CD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D0BD753-5362-CD2A-A769-9546A96A710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775458C-2D6B-EB12-3408-C773EC6D56AA}"/>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3F6FCA1D-07F0-6011-B749-279EB7F56C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024D798-BAB7-2370-3B3E-87D5A6771D5B}"/>
              </a:ext>
            </a:extLst>
          </p:cNvPr>
          <p:cNvSpPr>
            <a:spLocks noGrp="1"/>
          </p:cNvSpPr>
          <p:nvPr>
            <p:ph type="sldNum" sz="quarter" idx="12"/>
          </p:nvPr>
        </p:nvSpPr>
        <p:spPr/>
        <p:txBody>
          <a:bodyPr/>
          <a:lstStyle/>
          <a:p>
            <a:fld id="{3B952B48-F65B-47E3-B9A5-62DAC12CAD07}" type="slidenum">
              <a:rPr lang="en-US" smtClean="0"/>
              <a:t>‹N°›</a:t>
            </a:fld>
            <a:endParaRPr lang="en-US"/>
          </a:p>
        </p:txBody>
      </p:sp>
    </p:spTree>
    <p:extLst>
      <p:ext uri="{BB962C8B-B14F-4D97-AF65-F5344CB8AC3E}">
        <p14:creationId xmlns:p14="http://schemas.microsoft.com/office/powerpoint/2010/main" val="607118723"/>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479271-F442-9A7B-CACD-D3977D5E6DD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9C32C37-BDF4-565F-8796-F9062BEBBFF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9BF340F-97FE-B974-D94B-9F29BE5CD4AF}"/>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69E830F4-3E3D-0807-24A2-4CA3742E7AF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7900500-C1D7-3BE8-C6D2-798705DAB9EF}"/>
              </a:ext>
            </a:extLst>
          </p:cNvPr>
          <p:cNvSpPr>
            <a:spLocks noGrp="1"/>
          </p:cNvSpPr>
          <p:nvPr>
            <p:ph type="sldNum" sz="quarter" idx="12"/>
          </p:nvPr>
        </p:nvSpPr>
        <p:spPr/>
        <p:txBody>
          <a:bodyPr/>
          <a:lstStyle/>
          <a:p>
            <a:fld id="{3B952B48-F65B-47E3-B9A5-62DAC12CAD07}" type="slidenum">
              <a:rPr lang="en-US" smtClean="0"/>
              <a:t>‹N°›</a:t>
            </a:fld>
            <a:endParaRPr lang="en-US"/>
          </a:p>
        </p:txBody>
      </p:sp>
    </p:spTree>
    <p:extLst>
      <p:ext uri="{BB962C8B-B14F-4D97-AF65-F5344CB8AC3E}">
        <p14:creationId xmlns:p14="http://schemas.microsoft.com/office/powerpoint/2010/main" val="556518863"/>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65EE26-C17A-32B6-EB73-571CB5A7A4A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383113D-4C17-313D-CA84-716888FDEA6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5FACCC2-4FB6-63F9-CE59-7AD67697BA5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C6F2DF7-3F8B-26D2-C22F-228650BBBCF3}"/>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89C74A87-239D-868F-8B6B-8AD3258D1D4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0A24066-5AF2-2DC6-0A10-235BF54E9771}"/>
              </a:ext>
            </a:extLst>
          </p:cNvPr>
          <p:cNvSpPr>
            <a:spLocks noGrp="1"/>
          </p:cNvSpPr>
          <p:nvPr>
            <p:ph type="sldNum" sz="quarter" idx="12"/>
          </p:nvPr>
        </p:nvSpPr>
        <p:spPr/>
        <p:txBody>
          <a:bodyPr/>
          <a:lstStyle/>
          <a:p>
            <a:fld id="{3B952B48-F65B-47E3-B9A5-62DAC12CAD07}" type="slidenum">
              <a:rPr lang="en-US" smtClean="0"/>
              <a:t>‹N°›</a:t>
            </a:fld>
            <a:endParaRPr lang="en-US"/>
          </a:p>
        </p:txBody>
      </p:sp>
    </p:spTree>
    <p:extLst>
      <p:ext uri="{BB962C8B-B14F-4D97-AF65-F5344CB8AC3E}">
        <p14:creationId xmlns:p14="http://schemas.microsoft.com/office/powerpoint/2010/main" val="56341654"/>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1EE842-5B76-7574-4635-A14B65F26EC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87BBA04-1A24-D0F6-4A63-BD4C6790486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1E86196-7EBA-56D1-CD1F-FC3048B0D21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68BB8C5-82AA-BBBF-6828-96746F55DA2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89797DE-1169-CA2A-8674-A9466AFADA8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C282C47-2483-1D4D-A2FD-FF8D68BEE22B}"/>
              </a:ext>
            </a:extLst>
          </p:cNvPr>
          <p:cNvSpPr>
            <a:spLocks noGrp="1"/>
          </p:cNvSpPr>
          <p:nvPr>
            <p:ph type="dt" sz="half" idx="10"/>
          </p:nvPr>
        </p:nvSpPr>
        <p:spPr/>
        <p:txBody>
          <a:bodyPr/>
          <a:lstStyle/>
          <a:p>
            <a:endParaRPr lang="en-US"/>
          </a:p>
        </p:txBody>
      </p:sp>
      <p:sp>
        <p:nvSpPr>
          <p:cNvPr id="8" name="Footer Placeholder 7">
            <a:extLst>
              <a:ext uri="{FF2B5EF4-FFF2-40B4-BE49-F238E27FC236}">
                <a16:creationId xmlns:a16="http://schemas.microsoft.com/office/drawing/2014/main" id="{21A759C0-86B4-45D1-F8F9-96C3014D570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7780121-345A-F1DD-79C3-4737110604E9}"/>
              </a:ext>
            </a:extLst>
          </p:cNvPr>
          <p:cNvSpPr>
            <a:spLocks noGrp="1"/>
          </p:cNvSpPr>
          <p:nvPr>
            <p:ph type="sldNum" sz="quarter" idx="12"/>
          </p:nvPr>
        </p:nvSpPr>
        <p:spPr/>
        <p:txBody>
          <a:bodyPr/>
          <a:lstStyle/>
          <a:p>
            <a:fld id="{3B952B48-F65B-47E3-B9A5-62DAC12CAD07}" type="slidenum">
              <a:rPr lang="en-US" smtClean="0"/>
              <a:t>‹N°›</a:t>
            </a:fld>
            <a:endParaRPr lang="en-US"/>
          </a:p>
        </p:txBody>
      </p:sp>
    </p:spTree>
    <p:extLst>
      <p:ext uri="{BB962C8B-B14F-4D97-AF65-F5344CB8AC3E}">
        <p14:creationId xmlns:p14="http://schemas.microsoft.com/office/powerpoint/2010/main" val="4081783828"/>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B74EE1-3DE4-9CBD-1B8B-B095FFE2867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6A10E23-4BFB-88C2-97AD-B8DFB9805420}"/>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80122DD0-C62D-32E1-FAD2-D921E6631B5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425F397-8022-149F-C474-68634279741F}"/>
              </a:ext>
            </a:extLst>
          </p:cNvPr>
          <p:cNvSpPr>
            <a:spLocks noGrp="1"/>
          </p:cNvSpPr>
          <p:nvPr>
            <p:ph type="sldNum" sz="quarter" idx="12"/>
          </p:nvPr>
        </p:nvSpPr>
        <p:spPr/>
        <p:txBody>
          <a:bodyPr/>
          <a:lstStyle/>
          <a:p>
            <a:fld id="{3B952B48-F65B-47E3-B9A5-62DAC12CAD07}" type="slidenum">
              <a:rPr lang="en-US" smtClean="0"/>
              <a:t>‹N°›</a:t>
            </a:fld>
            <a:endParaRPr lang="en-US"/>
          </a:p>
        </p:txBody>
      </p:sp>
    </p:spTree>
    <p:extLst>
      <p:ext uri="{BB962C8B-B14F-4D97-AF65-F5344CB8AC3E}">
        <p14:creationId xmlns:p14="http://schemas.microsoft.com/office/powerpoint/2010/main" val="96702586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5AA3013-B9C8-30E1-3B81-A63D52AD7389}"/>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a16="http://schemas.microsoft.com/office/drawing/2014/main" id="{489510C8-A77B-6CB5-80CB-EFF4102E815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A1522CF-EB15-8742-7DBE-40459E2B8E99}"/>
              </a:ext>
            </a:extLst>
          </p:cNvPr>
          <p:cNvSpPr>
            <a:spLocks noGrp="1"/>
          </p:cNvSpPr>
          <p:nvPr>
            <p:ph type="sldNum" sz="quarter" idx="12"/>
          </p:nvPr>
        </p:nvSpPr>
        <p:spPr/>
        <p:txBody>
          <a:bodyPr/>
          <a:lstStyle/>
          <a:p>
            <a:fld id="{3B952B48-F65B-47E3-B9A5-62DAC12CAD07}" type="slidenum">
              <a:rPr lang="en-US" smtClean="0"/>
              <a:t>‹N°›</a:t>
            </a:fld>
            <a:endParaRPr lang="en-US"/>
          </a:p>
        </p:txBody>
      </p:sp>
    </p:spTree>
    <p:extLst>
      <p:ext uri="{BB962C8B-B14F-4D97-AF65-F5344CB8AC3E}">
        <p14:creationId xmlns:p14="http://schemas.microsoft.com/office/powerpoint/2010/main" val="3937727556"/>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C188DE-BB01-3201-6AE6-FE3396593B3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BDEBE45-40F6-BCD0-FB08-3374B7246A8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5FB1E89-23BB-88D8-F5FC-DF745AB0405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F87D407-45B2-655F-1EE5-DADA24BC1EA1}"/>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3750F3F6-F3F3-F9BC-D530-28D9EB704FA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9C261D6-2D65-4F90-255B-873FB958C051}"/>
              </a:ext>
            </a:extLst>
          </p:cNvPr>
          <p:cNvSpPr>
            <a:spLocks noGrp="1"/>
          </p:cNvSpPr>
          <p:nvPr>
            <p:ph type="sldNum" sz="quarter" idx="12"/>
          </p:nvPr>
        </p:nvSpPr>
        <p:spPr/>
        <p:txBody>
          <a:bodyPr/>
          <a:lstStyle/>
          <a:p>
            <a:fld id="{3B952B48-F65B-47E3-B9A5-62DAC12CAD07}" type="slidenum">
              <a:rPr lang="en-US" smtClean="0"/>
              <a:t>‹N°›</a:t>
            </a:fld>
            <a:endParaRPr lang="en-US"/>
          </a:p>
        </p:txBody>
      </p:sp>
    </p:spTree>
    <p:extLst>
      <p:ext uri="{BB962C8B-B14F-4D97-AF65-F5344CB8AC3E}">
        <p14:creationId xmlns:p14="http://schemas.microsoft.com/office/powerpoint/2010/main" val="196133696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00F5E5-BADB-04BD-1768-D8EE2C8DAD3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5EC6AD5-47C5-7AE8-A03B-7D82F1E67F9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BD51C59C-D79A-A47C-3396-88694A3C84E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522797D-6CAF-1E67-18F8-C42C8AC7ACBA}"/>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D8C93FBE-5C2E-D66B-8CE9-3949C62AC3F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D638ADA-78F9-D97B-A5C9-2179D7A7715E}"/>
              </a:ext>
            </a:extLst>
          </p:cNvPr>
          <p:cNvSpPr>
            <a:spLocks noGrp="1"/>
          </p:cNvSpPr>
          <p:nvPr>
            <p:ph type="sldNum" sz="quarter" idx="12"/>
          </p:nvPr>
        </p:nvSpPr>
        <p:spPr/>
        <p:txBody>
          <a:bodyPr/>
          <a:lstStyle/>
          <a:p>
            <a:fld id="{3B952B48-F65B-47E3-B9A5-62DAC12CAD07}" type="slidenum">
              <a:rPr lang="en-US" smtClean="0"/>
              <a:t>‹N°›</a:t>
            </a:fld>
            <a:endParaRPr lang="en-US"/>
          </a:p>
        </p:txBody>
      </p:sp>
    </p:spTree>
    <p:extLst>
      <p:ext uri="{BB962C8B-B14F-4D97-AF65-F5344CB8AC3E}">
        <p14:creationId xmlns:p14="http://schemas.microsoft.com/office/powerpoint/2010/main" val="912295819"/>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D797-2CF1-C516-D383-BDFDD21B930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460AC56-BEBD-1B97-EAE6-6F7BA56493D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810CB02-DD6B-2BD0-F84C-D72D7CD2191B}"/>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A174A222-A706-43D0-BA66-281511C7A7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02656B9-88C1-8142-D963-DD24366AB979}"/>
              </a:ext>
            </a:extLst>
          </p:cNvPr>
          <p:cNvSpPr>
            <a:spLocks noGrp="1"/>
          </p:cNvSpPr>
          <p:nvPr>
            <p:ph type="sldNum" sz="quarter" idx="12"/>
          </p:nvPr>
        </p:nvSpPr>
        <p:spPr/>
        <p:txBody>
          <a:bodyPr/>
          <a:lstStyle/>
          <a:p>
            <a:fld id="{3B952B48-F65B-47E3-B9A5-62DAC12CAD07}" type="slidenum">
              <a:rPr lang="en-US" smtClean="0"/>
              <a:t>‹N°›</a:t>
            </a:fld>
            <a:endParaRPr lang="en-US"/>
          </a:p>
        </p:txBody>
      </p:sp>
    </p:spTree>
    <p:extLst>
      <p:ext uri="{BB962C8B-B14F-4D97-AF65-F5344CB8AC3E}">
        <p14:creationId xmlns:p14="http://schemas.microsoft.com/office/powerpoint/2010/main" val="29171200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467CE4-AD3F-9BC9-1A87-AF91C7B5D884}"/>
              </a:ext>
            </a:extLst>
          </p:cNvPr>
          <p:cNvSpPr>
            <a:spLocks noGrp="1"/>
          </p:cNvSpPr>
          <p:nvPr>
            <p:ph type="title"/>
          </p:nvPr>
        </p:nvSpPr>
        <p:spPr>
          <a:xfrm>
            <a:off x="1219200" y="1709738"/>
            <a:ext cx="10128250" cy="2852737"/>
          </a:xfrm>
        </p:spPr>
        <p:txBody>
          <a:bodyPr anchor="b"/>
          <a:lstStyle>
            <a:lvl1pPr>
              <a:defRPr sz="4800"/>
            </a:lvl1pPr>
          </a:lstStyle>
          <a:p>
            <a:r>
              <a:rPr lang="en-US"/>
              <a:t>Click to edit Master title style</a:t>
            </a:r>
          </a:p>
        </p:txBody>
      </p:sp>
      <p:sp>
        <p:nvSpPr>
          <p:cNvPr id="3" name="Text Placeholder 2">
            <a:extLst>
              <a:ext uri="{FF2B5EF4-FFF2-40B4-BE49-F238E27FC236}">
                <a16:creationId xmlns:a16="http://schemas.microsoft.com/office/drawing/2014/main" id="{C73257ED-8654-4A4D-7E95-AF72CFB02EE1}"/>
              </a:ext>
            </a:extLst>
          </p:cNvPr>
          <p:cNvSpPr>
            <a:spLocks noGrp="1"/>
          </p:cNvSpPr>
          <p:nvPr>
            <p:ph type="body" idx="1"/>
          </p:nvPr>
        </p:nvSpPr>
        <p:spPr>
          <a:xfrm>
            <a:off x="1219200" y="4589463"/>
            <a:ext cx="1012825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3140236271"/>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2CEDAFF-D413-99F1-E7C6-9F22F2E48FF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B0FA566-B369-A468-2CF4-3D99CF5AF89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F57350F-59BF-02EC-1CE7-5D2C4F73A83B}"/>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1F370362-1707-C4FD-DBA4-9C9C637836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4387BFB-5393-705E-BCBB-0B97865F5249}"/>
              </a:ext>
            </a:extLst>
          </p:cNvPr>
          <p:cNvSpPr>
            <a:spLocks noGrp="1"/>
          </p:cNvSpPr>
          <p:nvPr>
            <p:ph type="sldNum" sz="quarter" idx="12"/>
          </p:nvPr>
        </p:nvSpPr>
        <p:spPr/>
        <p:txBody>
          <a:bodyPr/>
          <a:lstStyle/>
          <a:p>
            <a:fld id="{3B952B48-F65B-47E3-B9A5-62DAC12CAD07}" type="slidenum">
              <a:rPr lang="en-US" smtClean="0"/>
              <a:t>‹N°›</a:t>
            </a:fld>
            <a:endParaRPr lang="en-US"/>
          </a:p>
        </p:txBody>
      </p:sp>
    </p:spTree>
    <p:extLst>
      <p:ext uri="{BB962C8B-B14F-4D97-AF65-F5344CB8AC3E}">
        <p14:creationId xmlns:p14="http://schemas.microsoft.com/office/powerpoint/2010/main" val="86776824"/>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9A4BDF-131F-4ECF-8FA0-431CFC1208E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7DA5685-FB8A-4E40-9FC3-BB8D7441C7E0}"/>
              </a:ext>
            </a:extLst>
          </p:cNvPr>
          <p:cNvSpPr>
            <a:spLocks noGrp="1"/>
          </p:cNvSpPr>
          <p:nvPr>
            <p:ph type="subTitle" idx="1"/>
          </p:nvPr>
        </p:nvSpPr>
        <p:spPr>
          <a:xfrm>
            <a:off x="1524000" y="3602038"/>
            <a:ext cx="9144000" cy="1655762"/>
          </a:xfrm>
        </p:spPr>
        <p:txBody>
          <a:bodyPr/>
          <a:lstStyle>
            <a:lvl1pPr marL="0" indent="0" algn="ctr">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EA51AD5-E3F5-427E-B53A-A7572BE9B4F5}"/>
              </a:ext>
            </a:extLst>
          </p:cNvPr>
          <p:cNvSpPr>
            <a:spLocks noGrp="1"/>
          </p:cNvSpPr>
          <p:nvPr>
            <p:ph type="dt" sz="half" idx="10"/>
          </p:nvPr>
        </p:nvSpPr>
        <p:spPr>
          <a:xfrm>
            <a:off x="838200" y="6356352"/>
            <a:ext cx="2743200" cy="365125"/>
          </a:xfrm>
          <a:prstGeom prst="rect">
            <a:avLst/>
          </a:prstGeom>
        </p:spPr>
        <p:txBody>
          <a:bodyPr/>
          <a:lstStyle/>
          <a:p>
            <a:endParaRPr lang="en-US"/>
          </a:p>
        </p:txBody>
      </p:sp>
      <p:sp>
        <p:nvSpPr>
          <p:cNvPr id="5" name="Footer Placeholder 4">
            <a:extLst>
              <a:ext uri="{FF2B5EF4-FFF2-40B4-BE49-F238E27FC236}">
                <a16:creationId xmlns:a16="http://schemas.microsoft.com/office/drawing/2014/main" id="{743CE9D1-8ECE-454F-BBD1-3F6368A5361E}"/>
              </a:ext>
            </a:extLst>
          </p:cNvPr>
          <p:cNvSpPr>
            <a:spLocks noGrp="1"/>
          </p:cNvSpPr>
          <p:nvPr>
            <p:ph type="ftr" sz="quarter" idx="11"/>
          </p:nvPr>
        </p:nvSpPr>
        <p:spPr>
          <a:xfrm>
            <a:off x="4038600" y="6356352"/>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CB1B2E9F-237B-46DE-80B0-2B5FD536D48C}"/>
              </a:ext>
            </a:extLst>
          </p:cNvPr>
          <p:cNvSpPr>
            <a:spLocks noGrp="1"/>
          </p:cNvSpPr>
          <p:nvPr>
            <p:ph type="sldNum" sz="quarter" idx="12"/>
          </p:nvPr>
        </p:nvSpPr>
        <p:spPr>
          <a:xfrm>
            <a:off x="8610600" y="6356352"/>
            <a:ext cx="2743200" cy="365125"/>
          </a:xfrm>
          <a:prstGeom prst="rect">
            <a:avLst/>
          </a:prstGeom>
        </p:spPr>
        <p:txBody>
          <a:bodyPr/>
          <a:lstStyle/>
          <a:p>
            <a:fld id="{2EE5E1EC-1E5A-47AB-978E-929E04779614}" type="slidenum">
              <a:rPr lang="en-US" smtClean="0"/>
              <a:t>‹N°›</a:t>
            </a:fld>
            <a:endParaRPr lang="en-US"/>
          </a:p>
        </p:txBody>
      </p:sp>
    </p:spTree>
    <p:extLst>
      <p:ext uri="{BB962C8B-B14F-4D97-AF65-F5344CB8AC3E}">
        <p14:creationId xmlns:p14="http://schemas.microsoft.com/office/powerpoint/2010/main" val="1131708074"/>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0EF5FA-ADE2-424E-A228-6AACCD3F99B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581751F-2813-47FB-964F-9940AA56ED7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CA441C6-A297-4926-BF59-714FC328C598}"/>
              </a:ext>
            </a:extLst>
          </p:cNvPr>
          <p:cNvSpPr>
            <a:spLocks noGrp="1"/>
          </p:cNvSpPr>
          <p:nvPr>
            <p:ph type="dt" sz="half" idx="10"/>
          </p:nvPr>
        </p:nvSpPr>
        <p:spPr>
          <a:xfrm>
            <a:off x="838200" y="6356352"/>
            <a:ext cx="2743200" cy="365125"/>
          </a:xfrm>
          <a:prstGeom prst="rect">
            <a:avLst/>
          </a:prstGeom>
        </p:spPr>
        <p:txBody>
          <a:bodyPr/>
          <a:lstStyle/>
          <a:p>
            <a:endParaRPr lang="en-US"/>
          </a:p>
        </p:txBody>
      </p:sp>
      <p:sp>
        <p:nvSpPr>
          <p:cNvPr id="5" name="Footer Placeholder 4">
            <a:extLst>
              <a:ext uri="{FF2B5EF4-FFF2-40B4-BE49-F238E27FC236}">
                <a16:creationId xmlns:a16="http://schemas.microsoft.com/office/drawing/2014/main" id="{D8276B24-D577-479B-851F-621C7C563965}"/>
              </a:ext>
            </a:extLst>
          </p:cNvPr>
          <p:cNvSpPr>
            <a:spLocks noGrp="1"/>
          </p:cNvSpPr>
          <p:nvPr>
            <p:ph type="ftr" sz="quarter" idx="11"/>
          </p:nvPr>
        </p:nvSpPr>
        <p:spPr>
          <a:xfrm>
            <a:off x="4038600" y="6356352"/>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249F878-8028-44C2-B863-AA585E56F32E}"/>
              </a:ext>
            </a:extLst>
          </p:cNvPr>
          <p:cNvSpPr>
            <a:spLocks noGrp="1"/>
          </p:cNvSpPr>
          <p:nvPr>
            <p:ph type="sldNum" sz="quarter" idx="12"/>
          </p:nvPr>
        </p:nvSpPr>
        <p:spPr>
          <a:xfrm>
            <a:off x="8610600" y="6356352"/>
            <a:ext cx="2743200" cy="365125"/>
          </a:xfrm>
          <a:prstGeom prst="rect">
            <a:avLst/>
          </a:prstGeom>
        </p:spPr>
        <p:txBody>
          <a:bodyPr/>
          <a:lstStyle/>
          <a:p>
            <a:fld id="{2EE5E1EC-1E5A-47AB-978E-929E04779614}" type="slidenum">
              <a:rPr lang="en-US" smtClean="0"/>
              <a:t>‹N°›</a:t>
            </a:fld>
            <a:endParaRPr lang="en-US"/>
          </a:p>
        </p:txBody>
      </p:sp>
    </p:spTree>
    <p:extLst>
      <p:ext uri="{BB962C8B-B14F-4D97-AF65-F5344CB8AC3E}">
        <p14:creationId xmlns:p14="http://schemas.microsoft.com/office/powerpoint/2010/main" val="1448379922"/>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7AFBCE-4AE9-41E0-85B8-335E5BE828C0}"/>
              </a:ext>
            </a:extLst>
          </p:cNvPr>
          <p:cNvSpPr>
            <a:spLocks noGrp="1"/>
          </p:cNvSpPr>
          <p:nvPr>
            <p:ph type="title"/>
          </p:nvPr>
        </p:nvSpPr>
        <p:spPr>
          <a:xfrm>
            <a:off x="831851" y="1709740"/>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563AEE1-FE23-406C-AD6B-48D4A8757A42}"/>
              </a:ext>
            </a:extLst>
          </p:cNvPr>
          <p:cNvSpPr>
            <a:spLocks noGrp="1"/>
          </p:cNvSpPr>
          <p:nvPr>
            <p:ph type="body" idx="1"/>
          </p:nvPr>
        </p:nvSpPr>
        <p:spPr>
          <a:xfrm>
            <a:off x="831851" y="4589465"/>
            <a:ext cx="10515600" cy="1500187"/>
          </a:xfrm>
        </p:spPr>
        <p:txBody>
          <a:bodyPr/>
          <a:lstStyle>
            <a:lvl1pPr marL="0" indent="0">
              <a:buNone/>
              <a:defRPr sz="2400">
                <a:solidFill>
                  <a:schemeClr val="tx1">
                    <a:tint val="75000"/>
                  </a:schemeClr>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D009E8A-8475-44A8-9A9D-244C0C0FFF1A}"/>
              </a:ext>
            </a:extLst>
          </p:cNvPr>
          <p:cNvSpPr>
            <a:spLocks noGrp="1"/>
          </p:cNvSpPr>
          <p:nvPr>
            <p:ph type="dt" sz="half" idx="10"/>
          </p:nvPr>
        </p:nvSpPr>
        <p:spPr>
          <a:xfrm>
            <a:off x="838200" y="6356352"/>
            <a:ext cx="2743200" cy="365125"/>
          </a:xfrm>
          <a:prstGeom prst="rect">
            <a:avLst/>
          </a:prstGeom>
        </p:spPr>
        <p:txBody>
          <a:bodyPr/>
          <a:lstStyle/>
          <a:p>
            <a:endParaRPr lang="en-US"/>
          </a:p>
        </p:txBody>
      </p:sp>
      <p:sp>
        <p:nvSpPr>
          <p:cNvPr id="5" name="Footer Placeholder 4">
            <a:extLst>
              <a:ext uri="{FF2B5EF4-FFF2-40B4-BE49-F238E27FC236}">
                <a16:creationId xmlns:a16="http://schemas.microsoft.com/office/drawing/2014/main" id="{8F12861B-79F0-4256-8734-63509318E73C}"/>
              </a:ext>
            </a:extLst>
          </p:cNvPr>
          <p:cNvSpPr>
            <a:spLocks noGrp="1"/>
          </p:cNvSpPr>
          <p:nvPr>
            <p:ph type="ftr" sz="quarter" idx="11"/>
          </p:nvPr>
        </p:nvSpPr>
        <p:spPr>
          <a:xfrm>
            <a:off x="4038600" y="6356352"/>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43C04923-7305-486C-BDBF-5D9E3A4AFE84}"/>
              </a:ext>
            </a:extLst>
          </p:cNvPr>
          <p:cNvSpPr>
            <a:spLocks noGrp="1"/>
          </p:cNvSpPr>
          <p:nvPr>
            <p:ph type="sldNum" sz="quarter" idx="12"/>
          </p:nvPr>
        </p:nvSpPr>
        <p:spPr>
          <a:xfrm>
            <a:off x="8610600" y="6356352"/>
            <a:ext cx="2743200" cy="365125"/>
          </a:xfrm>
          <a:prstGeom prst="rect">
            <a:avLst/>
          </a:prstGeom>
        </p:spPr>
        <p:txBody>
          <a:bodyPr/>
          <a:lstStyle/>
          <a:p>
            <a:fld id="{2EE5E1EC-1E5A-47AB-978E-929E04779614}" type="slidenum">
              <a:rPr lang="en-US" smtClean="0"/>
              <a:t>‹N°›</a:t>
            </a:fld>
            <a:endParaRPr lang="en-US"/>
          </a:p>
        </p:txBody>
      </p:sp>
    </p:spTree>
    <p:extLst>
      <p:ext uri="{BB962C8B-B14F-4D97-AF65-F5344CB8AC3E}">
        <p14:creationId xmlns:p14="http://schemas.microsoft.com/office/powerpoint/2010/main" val="347164325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285918-F109-450A-BF3F-DA67C7F504E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4654D5D-CFDA-4183-B38B-8C265329A60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6AA3638-7D4C-46D7-9D83-A8E3D40A1CD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1CC864F-F5E3-40CB-B2D4-CD849B40E1F0}"/>
              </a:ext>
            </a:extLst>
          </p:cNvPr>
          <p:cNvSpPr>
            <a:spLocks noGrp="1"/>
          </p:cNvSpPr>
          <p:nvPr>
            <p:ph type="dt" sz="half" idx="10"/>
          </p:nvPr>
        </p:nvSpPr>
        <p:spPr>
          <a:xfrm>
            <a:off x="838200" y="6356352"/>
            <a:ext cx="2743200" cy="365125"/>
          </a:xfrm>
          <a:prstGeom prst="rect">
            <a:avLst/>
          </a:prstGeom>
        </p:spPr>
        <p:txBody>
          <a:bodyPr/>
          <a:lstStyle/>
          <a:p>
            <a:endParaRPr lang="en-US"/>
          </a:p>
        </p:txBody>
      </p:sp>
      <p:sp>
        <p:nvSpPr>
          <p:cNvPr id="6" name="Footer Placeholder 5">
            <a:extLst>
              <a:ext uri="{FF2B5EF4-FFF2-40B4-BE49-F238E27FC236}">
                <a16:creationId xmlns:a16="http://schemas.microsoft.com/office/drawing/2014/main" id="{B670DCE9-5306-4100-B02C-085B0FF00FF4}"/>
              </a:ext>
            </a:extLst>
          </p:cNvPr>
          <p:cNvSpPr>
            <a:spLocks noGrp="1"/>
          </p:cNvSpPr>
          <p:nvPr>
            <p:ph type="ftr" sz="quarter" idx="11"/>
          </p:nvPr>
        </p:nvSpPr>
        <p:spPr>
          <a:xfrm>
            <a:off x="4038600" y="6356352"/>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48216682-46ED-4884-B914-49E0B80099FA}"/>
              </a:ext>
            </a:extLst>
          </p:cNvPr>
          <p:cNvSpPr>
            <a:spLocks noGrp="1"/>
          </p:cNvSpPr>
          <p:nvPr>
            <p:ph type="sldNum" sz="quarter" idx="12"/>
          </p:nvPr>
        </p:nvSpPr>
        <p:spPr>
          <a:xfrm>
            <a:off x="8610600" y="6356352"/>
            <a:ext cx="2743200" cy="365125"/>
          </a:xfrm>
          <a:prstGeom prst="rect">
            <a:avLst/>
          </a:prstGeom>
        </p:spPr>
        <p:txBody>
          <a:bodyPr/>
          <a:lstStyle/>
          <a:p>
            <a:fld id="{2EE5E1EC-1E5A-47AB-978E-929E04779614}" type="slidenum">
              <a:rPr lang="en-US" smtClean="0"/>
              <a:t>‹N°›</a:t>
            </a:fld>
            <a:endParaRPr lang="en-US"/>
          </a:p>
        </p:txBody>
      </p:sp>
    </p:spTree>
    <p:extLst>
      <p:ext uri="{BB962C8B-B14F-4D97-AF65-F5344CB8AC3E}">
        <p14:creationId xmlns:p14="http://schemas.microsoft.com/office/powerpoint/2010/main" val="1954136784"/>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DB9C9-6867-4A52-9913-C088B97C21E5}"/>
              </a:ext>
            </a:extLst>
          </p:cNvPr>
          <p:cNvSpPr>
            <a:spLocks noGrp="1"/>
          </p:cNvSpPr>
          <p:nvPr>
            <p:ph type="title"/>
          </p:nvPr>
        </p:nvSpPr>
        <p:spPr>
          <a:xfrm>
            <a:off x="839788" y="365127"/>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72500CF-A10E-497E-9963-EC46A812B5AB}"/>
              </a:ext>
            </a:extLst>
          </p:cNvPr>
          <p:cNvSpPr>
            <a:spLocks noGrp="1"/>
          </p:cNvSpPr>
          <p:nvPr>
            <p:ph type="body" idx="1"/>
          </p:nvPr>
        </p:nvSpPr>
        <p:spPr>
          <a:xfrm>
            <a:off x="839789" y="1681163"/>
            <a:ext cx="5157787"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49104F5-E5BF-4D8D-A0D9-B4DBC573E061}"/>
              </a:ext>
            </a:extLst>
          </p:cNvPr>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C2CEA1F-4FF4-4C69-838B-E76E5B15CDD5}"/>
              </a:ext>
            </a:extLst>
          </p:cNvPr>
          <p:cNvSpPr>
            <a:spLocks noGrp="1"/>
          </p:cNvSpPr>
          <p:nvPr>
            <p:ph type="body" sz="quarter" idx="3"/>
          </p:nvPr>
        </p:nvSpPr>
        <p:spPr>
          <a:xfrm>
            <a:off x="6172201" y="1681163"/>
            <a:ext cx="5183188"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17C3D13-A864-4391-BD27-34F2E7603272}"/>
              </a:ext>
            </a:extLst>
          </p:cNvPr>
          <p:cNvSpPr>
            <a:spLocks noGrp="1"/>
          </p:cNvSpPr>
          <p:nvPr>
            <p:ph sz="quarter" idx="4"/>
          </p:nvPr>
        </p:nvSpPr>
        <p:spPr>
          <a:xfrm>
            <a:off x="6172201"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FC7EE65-B2C5-46FE-A607-3692A50E6B8B}"/>
              </a:ext>
            </a:extLst>
          </p:cNvPr>
          <p:cNvSpPr>
            <a:spLocks noGrp="1"/>
          </p:cNvSpPr>
          <p:nvPr>
            <p:ph type="dt" sz="half" idx="10"/>
          </p:nvPr>
        </p:nvSpPr>
        <p:spPr>
          <a:xfrm>
            <a:off x="838200" y="6356352"/>
            <a:ext cx="2743200" cy="365125"/>
          </a:xfrm>
          <a:prstGeom prst="rect">
            <a:avLst/>
          </a:prstGeom>
        </p:spPr>
        <p:txBody>
          <a:bodyPr/>
          <a:lstStyle/>
          <a:p>
            <a:endParaRPr lang="en-US"/>
          </a:p>
        </p:txBody>
      </p:sp>
      <p:sp>
        <p:nvSpPr>
          <p:cNvPr id="8" name="Footer Placeholder 7">
            <a:extLst>
              <a:ext uri="{FF2B5EF4-FFF2-40B4-BE49-F238E27FC236}">
                <a16:creationId xmlns:a16="http://schemas.microsoft.com/office/drawing/2014/main" id="{F51F1303-4C14-447E-B304-90931473086A}"/>
              </a:ext>
            </a:extLst>
          </p:cNvPr>
          <p:cNvSpPr>
            <a:spLocks noGrp="1"/>
          </p:cNvSpPr>
          <p:nvPr>
            <p:ph type="ftr" sz="quarter" idx="11"/>
          </p:nvPr>
        </p:nvSpPr>
        <p:spPr>
          <a:xfrm>
            <a:off x="4038600" y="6356352"/>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B230E0E5-1948-4D80-8BA9-04551D7AB9F8}"/>
              </a:ext>
            </a:extLst>
          </p:cNvPr>
          <p:cNvSpPr>
            <a:spLocks noGrp="1"/>
          </p:cNvSpPr>
          <p:nvPr>
            <p:ph type="sldNum" sz="quarter" idx="12"/>
          </p:nvPr>
        </p:nvSpPr>
        <p:spPr>
          <a:xfrm>
            <a:off x="8610600" y="6356352"/>
            <a:ext cx="2743200" cy="365125"/>
          </a:xfrm>
          <a:prstGeom prst="rect">
            <a:avLst/>
          </a:prstGeom>
        </p:spPr>
        <p:txBody>
          <a:bodyPr/>
          <a:lstStyle/>
          <a:p>
            <a:fld id="{2EE5E1EC-1E5A-47AB-978E-929E04779614}" type="slidenum">
              <a:rPr lang="en-US" smtClean="0"/>
              <a:t>‹N°›</a:t>
            </a:fld>
            <a:endParaRPr lang="en-US"/>
          </a:p>
        </p:txBody>
      </p:sp>
    </p:spTree>
    <p:extLst>
      <p:ext uri="{BB962C8B-B14F-4D97-AF65-F5344CB8AC3E}">
        <p14:creationId xmlns:p14="http://schemas.microsoft.com/office/powerpoint/2010/main" val="3659512998"/>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74A94F-028D-4F24-A118-445F67C2B7A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115626A-05DB-48DD-953A-E856D8F1692C}"/>
              </a:ext>
            </a:extLst>
          </p:cNvPr>
          <p:cNvSpPr>
            <a:spLocks noGrp="1"/>
          </p:cNvSpPr>
          <p:nvPr>
            <p:ph type="dt" sz="half" idx="10"/>
          </p:nvPr>
        </p:nvSpPr>
        <p:spPr>
          <a:xfrm>
            <a:off x="838200" y="6356352"/>
            <a:ext cx="2743200" cy="365125"/>
          </a:xfrm>
          <a:prstGeom prst="rect">
            <a:avLst/>
          </a:prstGeom>
        </p:spPr>
        <p:txBody>
          <a:bodyPr/>
          <a:lstStyle/>
          <a:p>
            <a:endParaRPr lang="en-US"/>
          </a:p>
        </p:txBody>
      </p:sp>
      <p:sp>
        <p:nvSpPr>
          <p:cNvPr id="4" name="Footer Placeholder 3">
            <a:extLst>
              <a:ext uri="{FF2B5EF4-FFF2-40B4-BE49-F238E27FC236}">
                <a16:creationId xmlns:a16="http://schemas.microsoft.com/office/drawing/2014/main" id="{D16B7F81-9724-4D43-9A94-00E33DDCFF73}"/>
              </a:ext>
            </a:extLst>
          </p:cNvPr>
          <p:cNvSpPr>
            <a:spLocks noGrp="1"/>
          </p:cNvSpPr>
          <p:nvPr>
            <p:ph type="ftr" sz="quarter" idx="11"/>
          </p:nvPr>
        </p:nvSpPr>
        <p:spPr>
          <a:xfrm>
            <a:off x="4038600" y="6356352"/>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1E59305A-6316-4A2B-A967-F34B37FC4502}"/>
              </a:ext>
            </a:extLst>
          </p:cNvPr>
          <p:cNvSpPr>
            <a:spLocks noGrp="1"/>
          </p:cNvSpPr>
          <p:nvPr>
            <p:ph type="sldNum" sz="quarter" idx="12"/>
          </p:nvPr>
        </p:nvSpPr>
        <p:spPr>
          <a:xfrm>
            <a:off x="8610600" y="6356352"/>
            <a:ext cx="2743200" cy="365125"/>
          </a:xfrm>
          <a:prstGeom prst="rect">
            <a:avLst/>
          </a:prstGeom>
        </p:spPr>
        <p:txBody>
          <a:bodyPr/>
          <a:lstStyle/>
          <a:p>
            <a:fld id="{2EE5E1EC-1E5A-47AB-978E-929E04779614}" type="slidenum">
              <a:rPr lang="en-US" smtClean="0"/>
              <a:t>‹N°›</a:t>
            </a:fld>
            <a:endParaRPr lang="en-US"/>
          </a:p>
        </p:txBody>
      </p:sp>
    </p:spTree>
    <p:extLst>
      <p:ext uri="{BB962C8B-B14F-4D97-AF65-F5344CB8AC3E}">
        <p14:creationId xmlns:p14="http://schemas.microsoft.com/office/powerpoint/2010/main" val="3261463142"/>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2340502"/>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6063EB-3B37-4401-8CB4-E9708528FCF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44373C6-8E06-4B1B-99A9-DE5D0023E1DB}"/>
              </a:ext>
            </a:extLst>
          </p:cNvPr>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F5F5E98-6443-4594-A74C-78E2285322DA}"/>
              </a:ext>
            </a:extLst>
          </p:cNvPr>
          <p:cNvSpPr>
            <a:spLocks noGrp="1"/>
          </p:cNvSpPr>
          <p:nvPr>
            <p:ph type="body" sz="half" idx="2"/>
          </p:nvPr>
        </p:nvSpPr>
        <p:spPr>
          <a:xfrm>
            <a:off x="839788" y="2057400"/>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92F4B0F-AF26-40BF-8447-586A456F6619}"/>
              </a:ext>
            </a:extLst>
          </p:cNvPr>
          <p:cNvSpPr>
            <a:spLocks noGrp="1"/>
          </p:cNvSpPr>
          <p:nvPr>
            <p:ph type="dt" sz="half" idx="10"/>
          </p:nvPr>
        </p:nvSpPr>
        <p:spPr>
          <a:xfrm>
            <a:off x="838200" y="6356352"/>
            <a:ext cx="2743200" cy="365125"/>
          </a:xfrm>
          <a:prstGeom prst="rect">
            <a:avLst/>
          </a:prstGeom>
        </p:spPr>
        <p:txBody>
          <a:bodyPr/>
          <a:lstStyle/>
          <a:p>
            <a:endParaRPr lang="en-US"/>
          </a:p>
        </p:txBody>
      </p:sp>
      <p:sp>
        <p:nvSpPr>
          <p:cNvPr id="6" name="Footer Placeholder 5">
            <a:extLst>
              <a:ext uri="{FF2B5EF4-FFF2-40B4-BE49-F238E27FC236}">
                <a16:creationId xmlns:a16="http://schemas.microsoft.com/office/drawing/2014/main" id="{48738CA1-F8D6-4B47-947D-810AEF3F12AF}"/>
              </a:ext>
            </a:extLst>
          </p:cNvPr>
          <p:cNvSpPr>
            <a:spLocks noGrp="1"/>
          </p:cNvSpPr>
          <p:nvPr>
            <p:ph type="ftr" sz="quarter" idx="11"/>
          </p:nvPr>
        </p:nvSpPr>
        <p:spPr>
          <a:xfrm>
            <a:off x="4038600" y="6356352"/>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D1C4FDC0-121E-4DBE-8C7F-B9FDFE876BA4}"/>
              </a:ext>
            </a:extLst>
          </p:cNvPr>
          <p:cNvSpPr>
            <a:spLocks noGrp="1"/>
          </p:cNvSpPr>
          <p:nvPr>
            <p:ph type="sldNum" sz="quarter" idx="12"/>
          </p:nvPr>
        </p:nvSpPr>
        <p:spPr>
          <a:xfrm>
            <a:off x="8610600" y="6356352"/>
            <a:ext cx="2743200" cy="365125"/>
          </a:xfrm>
          <a:prstGeom prst="rect">
            <a:avLst/>
          </a:prstGeom>
        </p:spPr>
        <p:txBody>
          <a:bodyPr/>
          <a:lstStyle/>
          <a:p>
            <a:fld id="{2EE5E1EC-1E5A-47AB-978E-929E04779614}" type="slidenum">
              <a:rPr lang="en-US" smtClean="0"/>
              <a:t>‹N°›</a:t>
            </a:fld>
            <a:endParaRPr lang="en-US"/>
          </a:p>
        </p:txBody>
      </p:sp>
    </p:spTree>
    <p:extLst>
      <p:ext uri="{BB962C8B-B14F-4D97-AF65-F5344CB8AC3E}">
        <p14:creationId xmlns:p14="http://schemas.microsoft.com/office/powerpoint/2010/main" val="2167113777"/>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8C8C04-068B-40BA-9427-B24984A41C6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76F0AE0-3F41-4716-A8A2-CE16925D2331}"/>
              </a:ext>
            </a:extLst>
          </p:cNvPr>
          <p:cNvSpPr>
            <a:spLocks noGrp="1"/>
          </p:cNvSpPr>
          <p:nvPr>
            <p:ph type="pic" idx="1"/>
          </p:nvPr>
        </p:nvSpPr>
        <p:spPr>
          <a:xfrm>
            <a:off x="5183188" y="987427"/>
            <a:ext cx="6172200" cy="4873625"/>
          </a:xfrm>
        </p:spPr>
        <p:txBody>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692E1BD1-4246-4C28-80E0-95001E16C784}"/>
              </a:ext>
            </a:extLst>
          </p:cNvPr>
          <p:cNvSpPr>
            <a:spLocks noGrp="1"/>
          </p:cNvSpPr>
          <p:nvPr>
            <p:ph type="body" sz="half" idx="2"/>
          </p:nvPr>
        </p:nvSpPr>
        <p:spPr>
          <a:xfrm>
            <a:off x="839788" y="2057400"/>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B604FDF-45FB-47DD-826C-D9558DD7BF20}"/>
              </a:ext>
            </a:extLst>
          </p:cNvPr>
          <p:cNvSpPr>
            <a:spLocks noGrp="1"/>
          </p:cNvSpPr>
          <p:nvPr>
            <p:ph type="dt" sz="half" idx="10"/>
          </p:nvPr>
        </p:nvSpPr>
        <p:spPr>
          <a:xfrm>
            <a:off x="838200" y="6356352"/>
            <a:ext cx="2743200" cy="365125"/>
          </a:xfrm>
          <a:prstGeom prst="rect">
            <a:avLst/>
          </a:prstGeom>
        </p:spPr>
        <p:txBody>
          <a:bodyPr/>
          <a:lstStyle/>
          <a:p>
            <a:endParaRPr lang="en-US"/>
          </a:p>
        </p:txBody>
      </p:sp>
      <p:sp>
        <p:nvSpPr>
          <p:cNvPr id="6" name="Footer Placeholder 5">
            <a:extLst>
              <a:ext uri="{FF2B5EF4-FFF2-40B4-BE49-F238E27FC236}">
                <a16:creationId xmlns:a16="http://schemas.microsoft.com/office/drawing/2014/main" id="{BE1C2F13-3E38-423D-9615-2AC41881DF81}"/>
              </a:ext>
            </a:extLst>
          </p:cNvPr>
          <p:cNvSpPr>
            <a:spLocks noGrp="1"/>
          </p:cNvSpPr>
          <p:nvPr>
            <p:ph type="ftr" sz="quarter" idx="11"/>
          </p:nvPr>
        </p:nvSpPr>
        <p:spPr>
          <a:xfrm>
            <a:off x="4038600" y="6356352"/>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D669C229-0ADD-4923-BC88-C6957302410F}"/>
              </a:ext>
            </a:extLst>
          </p:cNvPr>
          <p:cNvSpPr>
            <a:spLocks noGrp="1"/>
          </p:cNvSpPr>
          <p:nvPr>
            <p:ph type="sldNum" sz="quarter" idx="12"/>
          </p:nvPr>
        </p:nvSpPr>
        <p:spPr>
          <a:xfrm>
            <a:off x="8610600" y="6356352"/>
            <a:ext cx="2743200" cy="365125"/>
          </a:xfrm>
          <a:prstGeom prst="rect">
            <a:avLst/>
          </a:prstGeom>
        </p:spPr>
        <p:txBody>
          <a:bodyPr/>
          <a:lstStyle/>
          <a:p>
            <a:fld id="{2EE5E1EC-1E5A-47AB-978E-929E04779614}" type="slidenum">
              <a:rPr lang="en-US" smtClean="0"/>
              <a:t>‹N°›</a:t>
            </a:fld>
            <a:endParaRPr lang="en-US"/>
          </a:p>
        </p:txBody>
      </p:sp>
    </p:spTree>
    <p:extLst>
      <p:ext uri="{BB962C8B-B14F-4D97-AF65-F5344CB8AC3E}">
        <p14:creationId xmlns:p14="http://schemas.microsoft.com/office/powerpoint/2010/main" val="4096429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E14CFB-9E6D-26E9-6CE8-62BB6688CDC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51C8EA0-100B-9E18-1854-308B9CC95C0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D3897D0-F17C-62AD-4A14-554C5BF6271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AA97E1A-ECFE-9B87-93B9-5ABF136D21C5}"/>
              </a:ext>
            </a:extLst>
          </p:cNvPr>
          <p:cNvSpPr>
            <a:spLocks noGrp="1"/>
          </p:cNvSpPr>
          <p:nvPr>
            <p:ph type="dt" sz="half" idx="10"/>
          </p:nvPr>
        </p:nvSpPr>
        <p:spPr>
          <a:xfrm>
            <a:off x="838200" y="6356350"/>
            <a:ext cx="2743200" cy="365125"/>
          </a:xfrm>
          <a:prstGeom prst="rect">
            <a:avLst/>
          </a:prstGeom>
        </p:spPr>
        <p:txBody>
          <a:bodyPr/>
          <a:lstStyle/>
          <a:p>
            <a:endParaRPr lang="en-US"/>
          </a:p>
        </p:txBody>
      </p:sp>
      <p:sp>
        <p:nvSpPr>
          <p:cNvPr id="6" name="Footer Placeholder 5">
            <a:extLst>
              <a:ext uri="{FF2B5EF4-FFF2-40B4-BE49-F238E27FC236}">
                <a16:creationId xmlns:a16="http://schemas.microsoft.com/office/drawing/2014/main" id="{29BA72FB-0509-D5A6-A428-C04D61940FDF}"/>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A41AA42-3BC3-3AD2-2ABB-08BBCBE285E6}"/>
              </a:ext>
            </a:extLst>
          </p:cNvPr>
          <p:cNvSpPr>
            <a:spLocks noGrp="1"/>
          </p:cNvSpPr>
          <p:nvPr>
            <p:ph type="sldNum" sz="quarter" idx="12"/>
          </p:nvPr>
        </p:nvSpPr>
        <p:spPr>
          <a:xfrm>
            <a:off x="8610600" y="6356350"/>
            <a:ext cx="2743200" cy="365125"/>
          </a:xfrm>
          <a:prstGeom prst="rect">
            <a:avLst/>
          </a:prstGeom>
        </p:spPr>
        <p:txBody>
          <a:bodyPr/>
          <a:lstStyle/>
          <a:p>
            <a:fld id="{074B966B-61C1-4D35-A6DB-517C1428DB9D}" type="slidenum">
              <a:rPr lang="en-US" smtClean="0"/>
              <a:t>‹N°›</a:t>
            </a:fld>
            <a:endParaRPr lang="en-US"/>
          </a:p>
        </p:txBody>
      </p:sp>
    </p:spTree>
    <p:extLst>
      <p:ext uri="{BB962C8B-B14F-4D97-AF65-F5344CB8AC3E}">
        <p14:creationId xmlns:p14="http://schemas.microsoft.com/office/powerpoint/2010/main" val="3982468051"/>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F23F64-4671-461A-9E7D-D85657F3C4E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2D9B530-A9FF-40EA-8316-20C40413A0B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180A229-68D9-402D-AB9E-C6264435B710}"/>
              </a:ext>
            </a:extLst>
          </p:cNvPr>
          <p:cNvSpPr>
            <a:spLocks noGrp="1"/>
          </p:cNvSpPr>
          <p:nvPr>
            <p:ph type="dt" sz="half" idx="10"/>
          </p:nvPr>
        </p:nvSpPr>
        <p:spPr>
          <a:xfrm>
            <a:off x="838200" y="6356352"/>
            <a:ext cx="2743200" cy="365125"/>
          </a:xfrm>
          <a:prstGeom prst="rect">
            <a:avLst/>
          </a:prstGeom>
        </p:spPr>
        <p:txBody>
          <a:bodyPr/>
          <a:lstStyle/>
          <a:p>
            <a:endParaRPr lang="en-US"/>
          </a:p>
        </p:txBody>
      </p:sp>
      <p:sp>
        <p:nvSpPr>
          <p:cNvPr id="5" name="Footer Placeholder 4">
            <a:extLst>
              <a:ext uri="{FF2B5EF4-FFF2-40B4-BE49-F238E27FC236}">
                <a16:creationId xmlns:a16="http://schemas.microsoft.com/office/drawing/2014/main" id="{529E2B44-64FC-4DD7-9518-8574764E44AF}"/>
              </a:ext>
            </a:extLst>
          </p:cNvPr>
          <p:cNvSpPr>
            <a:spLocks noGrp="1"/>
          </p:cNvSpPr>
          <p:nvPr>
            <p:ph type="ftr" sz="quarter" idx="11"/>
          </p:nvPr>
        </p:nvSpPr>
        <p:spPr>
          <a:xfrm>
            <a:off x="4038600" y="6356352"/>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7636CBB2-E014-4512-B44D-D358DAE5113A}"/>
              </a:ext>
            </a:extLst>
          </p:cNvPr>
          <p:cNvSpPr>
            <a:spLocks noGrp="1"/>
          </p:cNvSpPr>
          <p:nvPr>
            <p:ph type="sldNum" sz="quarter" idx="12"/>
          </p:nvPr>
        </p:nvSpPr>
        <p:spPr>
          <a:xfrm>
            <a:off x="8610600" y="6356352"/>
            <a:ext cx="2743200" cy="365125"/>
          </a:xfrm>
          <a:prstGeom prst="rect">
            <a:avLst/>
          </a:prstGeom>
        </p:spPr>
        <p:txBody>
          <a:bodyPr/>
          <a:lstStyle/>
          <a:p>
            <a:fld id="{2EE5E1EC-1E5A-47AB-978E-929E04779614}" type="slidenum">
              <a:rPr lang="en-US" smtClean="0"/>
              <a:t>‹N°›</a:t>
            </a:fld>
            <a:endParaRPr lang="en-US"/>
          </a:p>
        </p:txBody>
      </p:sp>
    </p:spTree>
    <p:extLst>
      <p:ext uri="{BB962C8B-B14F-4D97-AF65-F5344CB8AC3E}">
        <p14:creationId xmlns:p14="http://schemas.microsoft.com/office/powerpoint/2010/main" val="15672442"/>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9049288-FFEC-411B-B1C4-F6C42DA8A92A}"/>
              </a:ext>
            </a:extLst>
          </p:cNvPr>
          <p:cNvSpPr>
            <a:spLocks noGrp="1"/>
          </p:cNvSpPr>
          <p:nvPr>
            <p:ph type="title" orient="vert"/>
          </p:nvPr>
        </p:nvSpPr>
        <p:spPr>
          <a:xfrm>
            <a:off x="8724901"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ABF9253-7648-4981-96A7-C9363371D59F}"/>
              </a:ext>
            </a:extLst>
          </p:cNvPr>
          <p:cNvSpPr>
            <a:spLocks noGrp="1"/>
          </p:cNvSpPr>
          <p:nvPr>
            <p:ph type="body" orient="vert" idx="1"/>
          </p:nvPr>
        </p:nvSpPr>
        <p:spPr>
          <a:xfrm>
            <a:off x="838201"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BCCCF1A-1915-489F-861A-6D45530BF228}"/>
              </a:ext>
            </a:extLst>
          </p:cNvPr>
          <p:cNvSpPr>
            <a:spLocks noGrp="1"/>
          </p:cNvSpPr>
          <p:nvPr>
            <p:ph type="dt" sz="half" idx="10"/>
          </p:nvPr>
        </p:nvSpPr>
        <p:spPr>
          <a:xfrm>
            <a:off x="838200" y="6356352"/>
            <a:ext cx="2743200" cy="365125"/>
          </a:xfrm>
          <a:prstGeom prst="rect">
            <a:avLst/>
          </a:prstGeom>
        </p:spPr>
        <p:txBody>
          <a:bodyPr/>
          <a:lstStyle/>
          <a:p>
            <a:endParaRPr lang="en-US"/>
          </a:p>
        </p:txBody>
      </p:sp>
      <p:sp>
        <p:nvSpPr>
          <p:cNvPr id="5" name="Footer Placeholder 4">
            <a:extLst>
              <a:ext uri="{FF2B5EF4-FFF2-40B4-BE49-F238E27FC236}">
                <a16:creationId xmlns:a16="http://schemas.microsoft.com/office/drawing/2014/main" id="{964C5A81-D5A5-419E-8B12-0EC36759F6BF}"/>
              </a:ext>
            </a:extLst>
          </p:cNvPr>
          <p:cNvSpPr>
            <a:spLocks noGrp="1"/>
          </p:cNvSpPr>
          <p:nvPr>
            <p:ph type="ftr" sz="quarter" idx="11"/>
          </p:nvPr>
        </p:nvSpPr>
        <p:spPr>
          <a:xfrm>
            <a:off x="4038600" y="6356352"/>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51B9FB95-FDB4-408E-959C-42C1B1D1873C}"/>
              </a:ext>
            </a:extLst>
          </p:cNvPr>
          <p:cNvSpPr>
            <a:spLocks noGrp="1"/>
          </p:cNvSpPr>
          <p:nvPr>
            <p:ph type="sldNum" sz="quarter" idx="12"/>
          </p:nvPr>
        </p:nvSpPr>
        <p:spPr>
          <a:xfrm>
            <a:off x="8610600" y="6356352"/>
            <a:ext cx="2743200" cy="365125"/>
          </a:xfrm>
          <a:prstGeom prst="rect">
            <a:avLst/>
          </a:prstGeom>
        </p:spPr>
        <p:txBody>
          <a:bodyPr/>
          <a:lstStyle/>
          <a:p>
            <a:fld id="{2EE5E1EC-1E5A-47AB-978E-929E04779614}" type="slidenum">
              <a:rPr lang="en-US" smtClean="0"/>
              <a:t>‹N°›</a:t>
            </a:fld>
            <a:endParaRPr lang="en-US"/>
          </a:p>
        </p:txBody>
      </p:sp>
    </p:spTree>
    <p:extLst>
      <p:ext uri="{BB962C8B-B14F-4D97-AF65-F5344CB8AC3E}">
        <p14:creationId xmlns:p14="http://schemas.microsoft.com/office/powerpoint/2010/main" val="84760811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97B8B3-696C-CDAE-8010-8F448A606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97694784"/>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97B8B3-696C-CDAE-8010-8F448A606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11615706"/>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27339B-C5DF-8184-1D1E-651CF1092DE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61AFE25-D642-889E-C4F3-EB4670CE54A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BDA39F0-8E64-DF4C-FA57-8889026DAC23}"/>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30178783-8AC0-DF7D-B186-F2116E920A3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1CBBD39-5B3E-C2DF-06D7-99435440C875}"/>
              </a:ext>
            </a:extLst>
          </p:cNvPr>
          <p:cNvSpPr>
            <a:spLocks noGrp="1"/>
          </p:cNvSpPr>
          <p:nvPr>
            <p:ph type="sldNum" sz="quarter" idx="12"/>
          </p:nvPr>
        </p:nvSpPr>
        <p:spPr/>
        <p:txBody>
          <a:bodyPr/>
          <a:lstStyle/>
          <a:p>
            <a:fld id="{074B966B-61C1-4D35-A6DB-517C1428DB9D}" type="slidenum">
              <a:rPr lang="en-US" smtClean="0"/>
              <a:t>‹N°›</a:t>
            </a:fld>
            <a:endParaRPr lang="en-US"/>
          </a:p>
        </p:txBody>
      </p:sp>
    </p:spTree>
    <p:extLst>
      <p:ext uri="{BB962C8B-B14F-4D97-AF65-F5344CB8AC3E}">
        <p14:creationId xmlns:p14="http://schemas.microsoft.com/office/powerpoint/2010/main" val="3529651823"/>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66AD02-572D-C334-076E-B50C26DC3FD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2382174-A17C-8245-6851-A736E8E0A6D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6F8FA91-5AF3-9583-73BD-38F46F3118E6}"/>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5FF35449-1DAF-2479-D489-49954489196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45739A5-89C8-DA9B-12DC-E8DF90D0D190}"/>
              </a:ext>
            </a:extLst>
          </p:cNvPr>
          <p:cNvSpPr>
            <a:spLocks noGrp="1"/>
          </p:cNvSpPr>
          <p:nvPr>
            <p:ph type="sldNum" sz="quarter" idx="12"/>
          </p:nvPr>
        </p:nvSpPr>
        <p:spPr/>
        <p:txBody>
          <a:bodyPr/>
          <a:lstStyle/>
          <a:p>
            <a:fld id="{074B966B-61C1-4D35-A6DB-517C1428DB9D}" type="slidenum">
              <a:rPr lang="en-US" smtClean="0"/>
              <a:t>‹N°›</a:t>
            </a:fld>
            <a:endParaRPr lang="en-US"/>
          </a:p>
        </p:txBody>
      </p:sp>
    </p:spTree>
    <p:extLst>
      <p:ext uri="{BB962C8B-B14F-4D97-AF65-F5344CB8AC3E}">
        <p14:creationId xmlns:p14="http://schemas.microsoft.com/office/powerpoint/2010/main" val="1943996680"/>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467CE4-AD3F-9BC9-1A87-AF91C7B5D88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73257ED-8654-4A4D-7E95-AF72CFB02EE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AA37731-0932-B5E5-D0EC-CBC44D0F9D0F}"/>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64E1FA61-4D77-9939-C20E-D6916DF7C6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D09D389-3E56-0B2E-8BED-5B8FAFFFA391}"/>
              </a:ext>
            </a:extLst>
          </p:cNvPr>
          <p:cNvSpPr>
            <a:spLocks noGrp="1"/>
          </p:cNvSpPr>
          <p:nvPr>
            <p:ph type="sldNum" sz="quarter" idx="12"/>
          </p:nvPr>
        </p:nvSpPr>
        <p:spPr/>
        <p:txBody>
          <a:bodyPr/>
          <a:lstStyle/>
          <a:p>
            <a:fld id="{074B966B-61C1-4D35-A6DB-517C1428DB9D}" type="slidenum">
              <a:rPr lang="en-US" smtClean="0"/>
              <a:t>‹N°›</a:t>
            </a:fld>
            <a:endParaRPr lang="en-US"/>
          </a:p>
        </p:txBody>
      </p:sp>
    </p:spTree>
    <p:extLst>
      <p:ext uri="{BB962C8B-B14F-4D97-AF65-F5344CB8AC3E}">
        <p14:creationId xmlns:p14="http://schemas.microsoft.com/office/powerpoint/2010/main" val="2823724980"/>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E14CFB-9E6D-26E9-6CE8-62BB6688CDC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51C8EA0-100B-9E18-1854-308B9CC95C0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D3897D0-F17C-62AD-4A14-554C5BF6271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AA97E1A-ECFE-9B87-93B9-5ABF136D21C5}"/>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29BA72FB-0509-D5A6-A428-C04D61940FD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A41AA42-3BC3-3AD2-2ABB-08BBCBE285E6}"/>
              </a:ext>
            </a:extLst>
          </p:cNvPr>
          <p:cNvSpPr>
            <a:spLocks noGrp="1"/>
          </p:cNvSpPr>
          <p:nvPr>
            <p:ph type="sldNum" sz="quarter" idx="12"/>
          </p:nvPr>
        </p:nvSpPr>
        <p:spPr/>
        <p:txBody>
          <a:bodyPr/>
          <a:lstStyle/>
          <a:p>
            <a:fld id="{074B966B-61C1-4D35-A6DB-517C1428DB9D}" type="slidenum">
              <a:rPr lang="en-US" smtClean="0"/>
              <a:t>‹N°›</a:t>
            </a:fld>
            <a:endParaRPr lang="en-US"/>
          </a:p>
        </p:txBody>
      </p:sp>
    </p:spTree>
    <p:extLst>
      <p:ext uri="{BB962C8B-B14F-4D97-AF65-F5344CB8AC3E}">
        <p14:creationId xmlns:p14="http://schemas.microsoft.com/office/powerpoint/2010/main" val="2390769309"/>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4FC33-B5E7-5DF6-ADCE-A761CEA7383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59BA230-E04A-73B0-7F62-8F5F992261C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2BAB055-3B10-6F28-A02E-D98B70DDED8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5F30A07-EA40-410E-6709-F2573705AC3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4C3F6D6-E78B-E627-5908-5D288383301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5CC660D-E21E-2830-759A-74E2C243EDC0}"/>
              </a:ext>
            </a:extLst>
          </p:cNvPr>
          <p:cNvSpPr>
            <a:spLocks noGrp="1"/>
          </p:cNvSpPr>
          <p:nvPr>
            <p:ph type="dt" sz="half" idx="10"/>
          </p:nvPr>
        </p:nvSpPr>
        <p:spPr/>
        <p:txBody>
          <a:bodyPr/>
          <a:lstStyle/>
          <a:p>
            <a:endParaRPr lang="en-US"/>
          </a:p>
        </p:txBody>
      </p:sp>
      <p:sp>
        <p:nvSpPr>
          <p:cNvPr id="8" name="Footer Placeholder 7">
            <a:extLst>
              <a:ext uri="{FF2B5EF4-FFF2-40B4-BE49-F238E27FC236}">
                <a16:creationId xmlns:a16="http://schemas.microsoft.com/office/drawing/2014/main" id="{B84A6BB5-FAC6-4272-CEE6-CA31EF60561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F6E85E2-6240-231D-3A9B-5C16DAD6A197}"/>
              </a:ext>
            </a:extLst>
          </p:cNvPr>
          <p:cNvSpPr>
            <a:spLocks noGrp="1"/>
          </p:cNvSpPr>
          <p:nvPr>
            <p:ph type="sldNum" sz="quarter" idx="12"/>
          </p:nvPr>
        </p:nvSpPr>
        <p:spPr/>
        <p:txBody>
          <a:bodyPr/>
          <a:lstStyle/>
          <a:p>
            <a:fld id="{074B966B-61C1-4D35-A6DB-517C1428DB9D}" type="slidenum">
              <a:rPr lang="en-US" smtClean="0"/>
              <a:t>‹N°›</a:t>
            </a:fld>
            <a:endParaRPr lang="en-US"/>
          </a:p>
        </p:txBody>
      </p:sp>
    </p:spTree>
    <p:extLst>
      <p:ext uri="{BB962C8B-B14F-4D97-AF65-F5344CB8AC3E}">
        <p14:creationId xmlns:p14="http://schemas.microsoft.com/office/powerpoint/2010/main" val="1651489617"/>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2DF5A4-CDAF-6988-F5D7-78FCA379493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C75B368-EE44-2802-497E-FA525E486EAF}"/>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ACE55E8D-A25F-59F3-6A7A-0473137FCE3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9A35CAB-E2A5-DE7B-FDC3-F5EDCB159AFA}"/>
              </a:ext>
            </a:extLst>
          </p:cNvPr>
          <p:cNvSpPr>
            <a:spLocks noGrp="1"/>
          </p:cNvSpPr>
          <p:nvPr>
            <p:ph type="sldNum" sz="quarter" idx="12"/>
          </p:nvPr>
        </p:nvSpPr>
        <p:spPr/>
        <p:txBody>
          <a:bodyPr/>
          <a:lstStyle/>
          <a:p>
            <a:fld id="{074B966B-61C1-4D35-A6DB-517C1428DB9D}" type="slidenum">
              <a:rPr lang="en-US" smtClean="0"/>
              <a:t>‹N°›</a:t>
            </a:fld>
            <a:endParaRPr lang="en-US"/>
          </a:p>
        </p:txBody>
      </p:sp>
    </p:spTree>
    <p:extLst>
      <p:ext uri="{BB962C8B-B14F-4D97-AF65-F5344CB8AC3E}">
        <p14:creationId xmlns:p14="http://schemas.microsoft.com/office/powerpoint/2010/main" val="4429054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4FC33-B5E7-5DF6-ADCE-A761CEA7383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59BA230-E04A-73B0-7F62-8F5F992261C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2BAB055-3B10-6F28-A02E-D98B70DDED8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5F30A07-EA40-410E-6709-F2573705AC3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4C3F6D6-E78B-E627-5908-5D288383301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5CC660D-E21E-2830-759A-74E2C243EDC0}"/>
              </a:ext>
            </a:extLst>
          </p:cNvPr>
          <p:cNvSpPr>
            <a:spLocks noGrp="1"/>
          </p:cNvSpPr>
          <p:nvPr>
            <p:ph type="dt" sz="half" idx="10"/>
          </p:nvPr>
        </p:nvSpPr>
        <p:spPr>
          <a:xfrm>
            <a:off x="838200" y="6356350"/>
            <a:ext cx="2743200" cy="365125"/>
          </a:xfrm>
          <a:prstGeom prst="rect">
            <a:avLst/>
          </a:prstGeom>
        </p:spPr>
        <p:txBody>
          <a:bodyPr/>
          <a:lstStyle/>
          <a:p>
            <a:endParaRPr lang="en-US"/>
          </a:p>
        </p:txBody>
      </p:sp>
      <p:sp>
        <p:nvSpPr>
          <p:cNvPr id="8" name="Footer Placeholder 7">
            <a:extLst>
              <a:ext uri="{FF2B5EF4-FFF2-40B4-BE49-F238E27FC236}">
                <a16:creationId xmlns:a16="http://schemas.microsoft.com/office/drawing/2014/main" id="{B84A6BB5-FAC6-4272-CEE6-CA31EF60561F}"/>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3F6E85E2-6240-231D-3A9B-5C16DAD6A197}"/>
              </a:ext>
            </a:extLst>
          </p:cNvPr>
          <p:cNvSpPr>
            <a:spLocks noGrp="1"/>
          </p:cNvSpPr>
          <p:nvPr>
            <p:ph type="sldNum" sz="quarter" idx="12"/>
          </p:nvPr>
        </p:nvSpPr>
        <p:spPr>
          <a:xfrm>
            <a:off x="8610600" y="6356350"/>
            <a:ext cx="2743200" cy="365125"/>
          </a:xfrm>
          <a:prstGeom prst="rect">
            <a:avLst/>
          </a:prstGeom>
        </p:spPr>
        <p:txBody>
          <a:bodyPr/>
          <a:lstStyle/>
          <a:p>
            <a:fld id="{074B966B-61C1-4D35-A6DB-517C1428DB9D}" type="slidenum">
              <a:rPr lang="en-US" smtClean="0"/>
              <a:t>‹N°›</a:t>
            </a:fld>
            <a:endParaRPr lang="en-US"/>
          </a:p>
        </p:txBody>
      </p:sp>
    </p:spTree>
    <p:extLst>
      <p:ext uri="{BB962C8B-B14F-4D97-AF65-F5344CB8AC3E}">
        <p14:creationId xmlns:p14="http://schemas.microsoft.com/office/powerpoint/2010/main" val="2070713765"/>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7DAAED0-06F6-1E33-4D8E-89FDB7146B29}"/>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a16="http://schemas.microsoft.com/office/drawing/2014/main" id="{39A37CC8-DDC9-5424-3DDF-75D087AA030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D1E9E1E-052E-3796-3CAA-C9F89F9F3DE8}"/>
              </a:ext>
            </a:extLst>
          </p:cNvPr>
          <p:cNvSpPr>
            <a:spLocks noGrp="1"/>
          </p:cNvSpPr>
          <p:nvPr>
            <p:ph type="sldNum" sz="quarter" idx="12"/>
          </p:nvPr>
        </p:nvSpPr>
        <p:spPr/>
        <p:txBody>
          <a:bodyPr/>
          <a:lstStyle/>
          <a:p>
            <a:fld id="{074B966B-61C1-4D35-A6DB-517C1428DB9D}" type="slidenum">
              <a:rPr lang="en-US" smtClean="0"/>
              <a:t>‹N°›</a:t>
            </a:fld>
            <a:endParaRPr lang="en-US"/>
          </a:p>
        </p:txBody>
      </p:sp>
    </p:spTree>
    <p:extLst>
      <p:ext uri="{BB962C8B-B14F-4D97-AF65-F5344CB8AC3E}">
        <p14:creationId xmlns:p14="http://schemas.microsoft.com/office/powerpoint/2010/main" val="2876810698"/>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7C0875-BF5F-B670-4703-8B4AC520379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F521578-C7BF-3D5A-7B8D-7F757669DC2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1454060-581A-D656-12A2-D5D87888151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CC5DD24-B50B-02AA-3A23-2BD3B9D7F880}"/>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071F5648-86C5-5D1D-6D01-6260775E765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CD67ACE-D9E4-66AE-2A32-FC178CBE6F4D}"/>
              </a:ext>
            </a:extLst>
          </p:cNvPr>
          <p:cNvSpPr>
            <a:spLocks noGrp="1"/>
          </p:cNvSpPr>
          <p:nvPr>
            <p:ph type="sldNum" sz="quarter" idx="12"/>
          </p:nvPr>
        </p:nvSpPr>
        <p:spPr/>
        <p:txBody>
          <a:bodyPr/>
          <a:lstStyle/>
          <a:p>
            <a:fld id="{074B966B-61C1-4D35-A6DB-517C1428DB9D}" type="slidenum">
              <a:rPr lang="en-US" smtClean="0"/>
              <a:t>‹N°›</a:t>
            </a:fld>
            <a:endParaRPr lang="en-US"/>
          </a:p>
        </p:txBody>
      </p:sp>
    </p:spTree>
    <p:extLst>
      <p:ext uri="{BB962C8B-B14F-4D97-AF65-F5344CB8AC3E}">
        <p14:creationId xmlns:p14="http://schemas.microsoft.com/office/powerpoint/2010/main" val="263682779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40A16-D859-416C-8D37-04EAD365F6A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B654A95-17DB-5A99-A0B2-6CF0B7A99E7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8B2130BC-3982-E683-1E42-59B4985FDDF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28454CC-7C7A-7B80-FEF9-CAC41DCEE176}"/>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7E48CDEC-3C2D-4E72-1EFB-93C16D295BE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AEC6640-052A-FC20-33C5-6ABCF3A9E6F4}"/>
              </a:ext>
            </a:extLst>
          </p:cNvPr>
          <p:cNvSpPr>
            <a:spLocks noGrp="1"/>
          </p:cNvSpPr>
          <p:nvPr>
            <p:ph type="sldNum" sz="quarter" idx="12"/>
          </p:nvPr>
        </p:nvSpPr>
        <p:spPr/>
        <p:txBody>
          <a:bodyPr/>
          <a:lstStyle/>
          <a:p>
            <a:fld id="{074B966B-61C1-4D35-A6DB-517C1428DB9D}" type="slidenum">
              <a:rPr lang="en-US" smtClean="0"/>
              <a:t>‹N°›</a:t>
            </a:fld>
            <a:endParaRPr lang="en-US"/>
          </a:p>
        </p:txBody>
      </p:sp>
    </p:spTree>
    <p:extLst>
      <p:ext uri="{BB962C8B-B14F-4D97-AF65-F5344CB8AC3E}">
        <p14:creationId xmlns:p14="http://schemas.microsoft.com/office/powerpoint/2010/main" val="1268878858"/>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92B581-4478-316C-E017-3644A950498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9AA1AA1-E0BF-7BA6-9579-F12AA0EE9F8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3BCB3CD-A6CC-7B9F-A324-48D30EE9429B}"/>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6C8DB536-CC0F-3FD6-5005-EA78F47BE21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65D10C5-5053-998E-08E9-E24331FC16B9}"/>
              </a:ext>
            </a:extLst>
          </p:cNvPr>
          <p:cNvSpPr>
            <a:spLocks noGrp="1"/>
          </p:cNvSpPr>
          <p:nvPr>
            <p:ph type="sldNum" sz="quarter" idx="12"/>
          </p:nvPr>
        </p:nvSpPr>
        <p:spPr/>
        <p:txBody>
          <a:bodyPr/>
          <a:lstStyle/>
          <a:p>
            <a:fld id="{074B966B-61C1-4D35-A6DB-517C1428DB9D}" type="slidenum">
              <a:rPr lang="en-US" smtClean="0"/>
              <a:t>‹N°›</a:t>
            </a:fld>
            <a:endParaRPr lang="en-US"/>
          </a:p>
        </p:txBody>
      </p:sp>
    </p:spTree>
    <p:extLst>
      <p:ext uri="{BB962C8B-B14F-4D97-AF65-F5344CB8AC3E}">
        <p14:creationId xmlns:p14="http://schemas.microsoft.com/office/powerpoint/2010/main" val="4164778099"/>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0BE246E-8C75-DCA3-DB7F-6EA2FEE99F2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D61A9E7-BB09-BB63-A116-F16AE1BD414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956E4E0-368F-A032-B110-84FBBFDC645F}"/>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ACAD2E2B-2A88-3153-08D6-F4DE86BC43B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D52D9CE-AE03-F0C2-36D6-266388D7CCBB}"/>
              </a:ext>
            </a:extLst>
          </p:cNvPr>
          <p:cNvSpPr>
            <a:spLocks noGrp="1"/>
          </p:cNvSpPr>
          <p:nvPr>
            <p:ph type="sldNum" sz="quarter" idx="12"/>
          </p:nvPr>
        </p:nvSpPr>
        <p:spPr/>
        <p:txBody>
          <a:bodyPr/>
          <a:lstStyle/>
          <a:p>
            <a:fld id="{074B966B-61C1-4D35-A6DB-517C1428DB9D}" type="slidenum">
              <a:rPr lang="en-US" smtClean="0"/>
              <a:t>‹N°›</a:t>
            </a:fld>
            <a:endParaRPr lang="en-US"/>
          </a:p>
        </p:txBody>
      </p:sp>
    </p:spTree>
    <p:extLst>
      <p:ext uri="{BB962C8B-B14F-4D97-AF65-F5344CB8AC3E}">
        <p14:creationId xmlns:p14="http://schemas.microsoft.com/office/powerpoint/2010/main" val="14551281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theme" Target="../theme/theme2.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slideLayout" Target="../slideLayouts/slideLayout37.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5.xml"/><Relationship Id="rId3" Type="http://schemas.openxmlformats.org/officeDocument/2006/relationships/slideLayout" Target="../slideLayouts/slideLayout40.xml"/><Relationship Id="rId7" Type="http://schemas.openxmlformats.org/officeDocument/2006/relationships/slideLayout" Target="../slideLayouts/slideLayout44.xml"/><Relationship Id="rId12" Type="http://schemas.openxmlformats.org/officeDocument/2006/relationships/theme" Target="../theme/theme4.xml"/><Relationship Id="rId2" Type="http://schemas.openxmlformats.org/officeDocument/2006/relationships/slideLayout" Target="../slideLayouts/slideLayout39.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5" Type="http://schemas.openxmlformats.org/officeDocument/2006/relationships/slideLayout" Target="../slideLayouts/slideLayout42.xml"/><Relationship Id="rId10" Type="http://schemas.openxmlformats.org/officeDocument/2006/relationships/slideLayout" Target="../slideLayouts/slideLayout47.xml"/><Relationship Id="rId4" Type="http://schemas.openxmlformats.org/officeDocument/2006/relationships/slideLayout" Target="../slideLayouts/slideLayout41.xml"/><Relationship Id="rId9" Type="http://schemas.openxmlformats.org/officeDocument/2006/relationships/slideLayout" Target="../slideLayouts/slideLayout46.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6.xml"/><Relationship Id="rId3" Type="http://schemas.openxmlformats.org/officeDocument/2006/relationships/slideLayout" Target="../slideLayouts/slideLayout51.xml"/><Relationship Id="rId7" Type="http://schemas.openxmlformats.org/officeDocument/2006/relationships/slideLayout" Target="../slideLayouts/slideLayout55.xml"/><Relationship Id="rId12" Type="http://schemas.openxmlformats.org/officeDocument/2006/relationships/theme" Target="../theme/theme5.xml"/><Relationship Id="rId2" Type="http://schemas.openxmlformats.org/officeDocument/2006/relationships/slideLayout" Target="../slideLayouts/slideLayout50.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0" Type="http://schemas.openxmlformats.org/officeDocument/2006/relationships/slideLayout" Target="../slideLayouts/slideLayout58.xml"/><Relationship Id="rId4" Type="http://schemas.openxmlformats.org/officeDocument/2006/relationships/slideLayout" Target="../slideLayouts/slideLayout52.xml"/><Relationship Id="rId9" Type="http://schemas.openxmlformats.org/officeDocument/2006/relationships/slideLayout" Target="../slideLayouts/slideLayout57.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7.xml"/><Relationship Id="rId3" Type="http://schemas.openxmlformats.org/officeDocument/2006/relationships/slideLayout" Target="../slideLayouts/slideLayout62.xml"/><Relationship Id="rId7" Type="http://schemas.openxmlformats.org/officeDocument/2006/relationships/slideLayout" Target="../slideLayouts/slideLayout66.xml"/><Relationship Id="rId12" Type="http://schemas.openxmlformats.org/officeDocument/2006/relationships/theme" Target="../theme/theme6.xml"/><Relationship Id="rId2" Type="http://schemas.openxmlformats.org/officeDocument/2006/relationships/slideLayout" Target="../slideLayouts/slideLayout61.xml"/><Relationship Id="rId1" Type="http://schemas.openxmlformats.org/officeDocument/2006/relationships/slideLayout" Target="../slideLayouts/slideLayout60.xml"/><Relationship Id="rId6" Type="http://schemas.openxmlformats.org/officeDocument/2006/relationships/slideLayout" Target="../slideLayouts/slideLayout65.xml"/><Relationship Id="rId11" Type="http://schemas.openxmlformats.org/officeDocument/2006/relationships/slideLayout" Target="../slideLayouts/slideLayout70.xml"/><Relationship Id="rId5" Type="http://schemas.openxmlformats.org/officeDocument/2006/relationships/slideLayout" Target="../slideLayouts/slideLayout64.xml"/><Relationship Id="rId10" Type="http://schemas.openxmlformats.org/officeDocument/2006/relationships/slideLayout" Target="../slideLayouts/slideLayout69.xml"/><Relationship Id="rId4" Type="http://schemas.openxmlformats.org/officeDocument/2006/relationships/slideLayout" Target="../slideLayouts/slideLayout63.xml"/><Relationship Id="rId9" Type="http://schemas.openxmlformats.org/officeDocument/2006/relationships/slideLayout" Target="../slideLayouts/slideLayout68.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8.xml"/><Relationship Id="rId13" Type="http://schemas.openxmlformats.org/officeDocument/2006/relationships/slideLayout" Target="../slideLayouts/slideLayout83.xml"/><Relationship Id="rId3" Type="http://schemas.openxmlformats.org/officeDocument/2006/relationships/slideLayout" Target="../slideLayouts/slideLayout73.xml"/><Relationship Id="rId7" Type="http://schemas.openxmlformats.org/officeDocument/2006/relationships/slideLayout" Target="../slideLayouts/slideLayout77.xml"/><Relationship Id="rId12" Type="http://schemas.openxmlformats.org/officeDocument/2006/relationships/slideLayout" Target="../slideLayouts/slideLayout82.xml"/><Relationship Id="rId2" Type="http://schemas.openxmlformats.org/officeDocument/2006/relationships/slideLayout" Target="../slideLayouts/slideLayout72.xml"/><Relationship Id="rId1" Type="http://schemas.openxmlformats.org/officeDocument/2006/relationships/slideLayout" Target="../slideLayouts/slideLayout71.xml"/><Relationship Id="rId6" Type="http://schemas.openxmlformats.org/officeDocument/2006/relationships/slideLayout" Target="../slideLayouts/slideLayout76.xml"/><Relationship Id="rId11" Type="http://schemas.openxmlformats.org/officeDocument/2006/relationships/slideLayout" Target="../slideLayouts/slideLayout81.xml"/><Relationship Id="rId5" Type="http://schemas.openxmlformats.org/officeDocument/2006/relationships/slideLayout" Target="../slideLayouts/slideLayout75.xml"/><Relationship Id="rId10" Type="http://schemas.openxmlformats.org/officeDocument/2006/relationships/slideLayout" Target="../slideLayouts/slideLayout80.xml"/><Relationship Id="rId4" Type="http://schemas.openxmlformats.org/officeDocument/2006/relationships/slideLayout" Target="../slideLayouts/slideLayout74.xml"/><Relationship Id="rId9" Type="http://schemas.openxmlformats.org/officeDocument/2006/relationships/slideLayout" Target="../slideLayouts/slideLayout79.xml"/><Relationship Id="rId14"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91.xml"/><Relationship Id="rId3" Type="http://schemas.openxmlformats.org/officeDocument/2006/relationships/slideLayout" Target="../slideLayouts/slideLayout86.xml"/><Relationship Id="rId7" Type="http://schemas.openxmlformats.org/officeDocument/2006/relationships/slideLayout" Target="../slideLayouts/slideLayout90.xml"/><Relationship Id="rId12" Type="http://schemas.openxmlformats.org/officeDocument/2006/relationships/theme" Target="../theme/theme8.xml"/><Relationship Id="rId2" Type="http://schemas.openxmlformats.org/officeDocument/2006/relationships/slideLayout" Target="../slideLayouts/slideLayout85.xml"/><Relationship Id="rId1" Type="http://schemas.openxmlformats.org/officeDocument/2006/relationships/slideLayout" Target="../slideLayouts/slideLayout84.xml"/><Relationship Id="rId6" Type="http://schemas.openxmlformats.org/officeDocument/2006/relationships/slideLayout" Target="../slideLayouts/slideLayout89.xml"/><Relationship Id="rId11" Type="http://schemas.openxmlformats.org/officeDocument/2006/relationships/slideLayout" Target="../slideLayouts/slideLayout94.xml"/><Relationship Id="rId5" Type="http://schemas.openxmlformats.org/officeDocument/2006/relationships/slideLayout" Target="../slideLayouts/slideLayout88.xml"/><Relationship Id="rId10" Type="http://schemas.openxmlformats.org/officeDocument/2006/relationships/slideLayout" Target="../slideLayouts/slideLayout93.xml"/><Relationship Id="rId4" Type="http://schemas.openxmlformats.org/officeDocument/2006/relationships/slideLayout" Target="../slideLayouts/slideLayout87.xml"/><Relationship Id="rId9" Type="http://schemas.openxmlformats.org/officeDocument/2006/relationships/slideLayout" Target="../slideLayouts/slideLayout9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DC66B8C-5FA1-9315-6AEB-2FD3980D9476}"/>
              </a:ext>
            </a:extLst>
          </p:cNvPr>
          <p:cNvSpPr>
            <a:spLocks noGrp="1"/>
          </p:cNvSpPr>
          <p:nvPr>
            <p:ph type="title"/>
          </p:nvPr>
        </p:nvSpPr>
        <p:spPr>
          <a:xfrm>
            <a:off x="1341755" y="339334"/>
            <a:ext cx="10515600" cy="10549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6B951E1-166E-98A2-4318-E0C01E97DF5E}"/>
              </a:ext>
            </a:extLst>
          </p:cNvPr>
          <p:cNvSpPr>
            <a:spLocks noGrp="1"/>
          </p:cNvSpPr>
          <p:nvPr>
            <p:ph type="body" idx="1"/>
          </p:nvPr>
        </p:nvSpPr>
        <p:spPr>
          <a:xfrm>
            <a:off x="1341755" y="1591396"/>
            <a:ext cx="10515599" cy="492726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B68D291E-81C2-013E-D1D4-B6407434E054}"/>
              </a:ext>
            </a:extLst>
          </p:cNvPr>
          <p:cNvSpPr/>
          <p:nvPr userDrawn="1"/>
        </p:nvSpPr>
        <p:spPr>
          <a:xfrm>
            <a:off x="182880" y="142242"/>
            <a:ext cx="792480" cy="6575904"/>
          </a:xfrm>
          <a:prstGeom prst="rect">
            <a:avLst/>
          </a:prstGeom>
          <a:solidFill>
            <a:srgbClr val="508784"/>
          </a:solidFill>
          <a:ln>
            <a:noFill/>
          </a:ln>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spcBef>
                <a:spcPts val="600"/>
              </a:spcBef>
              <a:spcAft>
                <a:spcPts val="0"/>
              </a:spcAft>
            </a:pPr>
            <a:r>
              <a:rPr lang="en-VN" sz="1800" b="1">
                <a:solidFill>
                  <a:schemeClr val="accent3">
                    <a:lumMod val="60000"/>
                    <a:lumOff val="40000"/>
                  </a:schemeClr>
                </a:solidFill>
              </a:rPr>
              <a:t>Introduction to DIGITAL MARKETING </a:t>
            </a:r>
            <a:r>
              <a:rPr lang="en-VN" sz="1600" b="1" i="1">
                <a:solidFill>
                  <a:schemeClr val="accent3">
                    <a:lumMod val="60000"/>
                    <a:lumOff val="40000"/>
                  </a:schemeClr>
                </a:solidFill>
              </a:rPr>
              <a:t>(Jan-2024)</a:t>
            </a:r>
          </a:p>
          <a:p>
            <a:pPr algn="ctr">
              <a:spcBef>
                <a:spcPts val="600"/>
              </a:spcBef>
              <a:spcAft>
                <a:spcPts val="0"/>
              </a:spcAft>
            </a:pPr>
            <a:r>
              <a:rPr lang="en-VN" sz="1400" b="1" i="1">
                <a:solidFill>
                  <a:schemeClr val="accent3">
                    <a:lumMod val="60000"/>
                    <a:lumOff val="40000"/>
                  </a:schemeClr>
                </a:solidFill>
                <a:latin typeface="Palatino Linotype" panose="02040502050505030304" pitchFamily="18" charset="0"/>
              </a:rPr>
              <a:t>Sales Management &amp; Digital Marketing Dept. –Marketing Faculty – NEU</a:t>
            </a:r>
          </a:p>
        </p:txBody>
      </p:sp>
      <p:sp>
        <p:nvSpPr>
          <p:cNvPr id="6" name="Half Frame 6">
            <a:extLst>
              <a:ext uri="{FF2B5EF4-FFF2-40B4-BE49-F238E27FC236}">
                <a16:creationId xmlns:a16="http://schemas.microsoft.com/office/drawing/2014/main" id="{2FF3837A-D30E-C86A-F5BA-27F2DD3425FE}"/>
              </a:ext>
            </a:extLst>
          </p:cNvPr>
          <p:cNvSpPr/>
          <p:nvPr userDrawn="1"/>
        </p:nvSpPr>
        <p:spPr>
          <a:xfrm rot="10800000">
            <a:off x="10327623" y="6014718"/>
            <a:ext cx="1712610" cy="703425"/>
          </a:xfrm>
          <a:prstGeom prst="halfFrame">
            <a:avLst>
              <a:gd name="adj1" fmla="val 9018"/>
              <a:gd name="adj2" fmla="val 9298"/>
            </a:avLst>
          </a:prstGeom>
          <a:solidFill>
            <a:srgbClr val="5087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solidFill>
                <a:schemeClr val="tx1"/>
              </a:solidFill>
            </a:endParaRPr>
          </a:p>
        </p:txBody>
      </p:sp>
      <p:sp>
        <p:nvSpPr>
          <p:cNvPr id="12" name="Half Frame 6">
            <a:extLst>
              <a:ext uri="{FF2B5EF4-FFF2-40B4-BE49-F238E27FC236}">
                <a16:creationId xmlns:a16="http://schemas.microsoft.com/office/drawing/2014/main" id="{ED048576-5088-DA1B-DD0A-7ABF10A157D3}"/>
              </a:ext>
            </a:extLst>
          </p:cNvPr>
          <p:cNvSpPr/>
          <p:nvPr userDrawn="1"/>
        </p:nvSpPr>
        <p:spPr>
          <a:xfrm flipH="1">
            <a:off x="10327625" y="139854"/>
            <a:ext cx="1712609" cy="703425"/>
          </a:xfrm>
          <a:prstGeom prst="halfFrame">
            <a:avLst>
              <a:gd name="adj1" fmla="val 9018"/>
              <a:gd name="adj2" fmla="val 9298"/>
            </a:avLst>
          </a:prstGeom>
          <a:solidFill>
            <a:srgbClr val="5087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solidFill>
                <a:schemeClr val="tx1"/>
              </a:solidFill>
            </a:endParaRPr>
          </a:p>
        </p:txBody>
      </p:sp>
    </p:spTree>
    <p:extLst>
      <p:ext uri="{BB962C8B-B14F-4D97-AF65-F5344CB8AC3E}">
        <p14:creationId xmlns:p14="http://schemas.microsoft.com/office/powerpoint/2010/main" val="3678568834"/>
      </p:ext>
    </p:extLst>
  </p:cSld>
  <p:clrMap bg1="lt1" tx1="dk1" bg2="lt2" tx2="dk2" accent1="accent1" accent2="accent2" accent3="accent3" accent4="accent4" accent5="accent5" accent6="accent6" hlink="hlink" folHlink="folHlink"/>
  <p:sldLayoutIdLst>
    <p:sldLayoutId id="2147483662" r:id="rId1"/>
    <p:sldLayoutId id="2147483661" r:id="rId2"/>
    <p:sldLayoutId id="2147483761" r:id="rId3"/>
    <p:sldLayoutId id="2147483760" r:id="rId4"/>
    <p:sldLayoutId id="2147483667" r:id="rId5"/>
    <p:sldLayoutId id="2147483666" r:id="rId6"/>
    <p:sldLayoutId id="2147483663" r:id="rId7"/>
    <p:sldLayoutId id="2147483664" r:id="rId8"/>
    <p:sldLayoutId id="2147483665" r:id="rId9"/>
    <p:sldLayoutId id="2147483668" r:id="rId10"/>
    <p:sldLayoutId id="2147483669" r:id="rId11"/>
    <p:sldLayoutId id="2147483670" r:id="rId12"/>
    <p:sldLayoutId id="2147483671" r:id="rId13"/>
  </p:sldLayoutIdLst>
  <p:hf sldNum="0" hdr="0" ftr="0" dt="0"/>
  <p:txStyles>
    <p:titleStyle>
      <a:lvl1pPr algn="l" defTabSz="914400" rtl="0" eaLnBrk="1" latinLnBrk="0" hangingPunct="1">
        <a:lnSpc>
          <a:spcPct val="90000"/>
        </a:lnSpc>
        <a:spcBef>
          <a:spcPct val="0"/>
        </a:spcBef>
        <a:buNone/>
        <a:defRPr sz="4400" b="1" kern="1200">
          <a:solidFill>
            <a:srgbClr val="467A78"/>
          </a:solidFill>
          <a:latin typeface="Montserrat" pitchFamily="2" charset="77"/>
          <a:ea typeface="+mj-ea"/>
          <a:cs typeface="Times New Roman" panose="02020603050405020304" pitchFamily="18" charset="0"/>
        </a:defRPr>
      </a:lvl1pPr>
    </p:titleStyle>
    <p:bodyStyle>
      <a:lvl1pPr marL="228600" indent="-228600" algn="l" defTabSz="914400" rtl="0" eaLnBrk="1" latinLnBrk="0" hangingPunct="1">
        <a:lnSpc>
          <a:spcPct val="120000"/>
        </a:lnSpc>
        <a:spcBef>
          <a:spcPts val="600"/>
        </a:spcBef>
        <a:spcAft>
          <a:spcPts val="600"/>
        </a:spcAft>
        <a:buFont typeface="Arial" panose="020B0604020202020204" pitchFamily="34" charset="0"/>
        <a:buChar char="•"/>
        <a:defRPr sz="2000" kern="1200">
          <a:solidFill>
            <a:schemeClr val="tx1"/>
          </a:solidFill>
          <a:latin typeface="Montserrat" pitchFamily="2" charset="77"/>
          <a:ea typeface="+mn-ea"/>
          <a:cs typeface="Times New Roman" panose="02020603050405020304" pitchFamily="18" charset="0"/>
        </a:defRPr>
      </a:lvl1pPr>
      <a:lvl2pPr marL="685800" indent="-228600" algn="l" defTabSz="914400" rtl="0" eaLnBrk="1" latinLnBrk="0" hangingPunct="1">
        <a:lnSpc>
          <a:spcPct val="120000"/>
        </a:lnSpc>
        <a:spcBef>
          <a:spcPts val="600"/>
        </a:spcBef>
        <a:spcAft>
          <a:spcPts val="600"/>
        </a:spcAft>
        <a:buFont typeface="Arial" panose="020B0604020202020204" pitchFamily="34" charset="0"/>
        <a:buChar char="•"/>
        <a:defRPr sz="1800" kern="1200">
          <a:solidFill>
            <a:schemeClr val="tx1"/>
          </a:solidFill>
          <a:latin typeface="Montserrat" pitchFamily="2" charset="77"/>
          <a:ea typeface="+mn-ea"/>
          <a:cs typeface="Times New Roman" panose="02020603050405020304" pitchFamily="18" charset="0"/>
        </a:defRPr>
      </a:lvl2pPr>
      <a:lvl3pPr marL="1143000" indent="-228600" algn="l" defTabSz="914400" rtl="0" eaLnBrk="1" latinLnBrk="0" hangingPunct="1">
        <a:lnSpc>
          <a:spcPct val="120000"/>
        </a:lnSpc>
        <a:spcBef>
          <a:spcPts val="600"/>
        </a:spcBef>
        <a:spcAft>
          <a:spcPts val="600"/>
        </a:spcAft>
        <a:buFont typeface="Arial" panose="020B0604020202020204" pitchFamily="34" charset="0"/>
        <a:buChar char="•"/>
        <a:defRPr sz="1800" kern="1200">
          <a:solidFill>
            <a:schemeClr val="tx1"/>
          </a:solidFill>
          <a:latin typeface="Montserrat" pitchFamily="2" charset="77"/>
          <a:ea typeface="+mn-ea"/>
          <a:cs typeface="Times New Roman" panose="02020603050405020304" pitchFamily="18" charset="0"/>
        </a:defRPr>
      </a:lvl3pPr>
      <a:lvl4pPr marL="1600200" indent="-228600" algn="l" defTabSz="914400" rtl="0" eaLnBrk="1" latinLnBrk="0" hangingPunct="1">
        <a:lnSpc>
          <a:spcPct val="120000"/>
        </a:lnSpc>
        <a:spcBef>
          <a:spcPts val="600"/>
        </a:spcBef>
        <a:spcAft>
          <a:spcPts val="600"/>
        </a:spcAft>
        <a:buFont typeface="Arial" panose="020B0604020202020204" pitchFamily="34" charset="0"/>
        <a:buChar char="•"/>
        <a:defRPr sz="1600" kern="1200">
          <a:solidFill>
            <a:schemeClr val="tx1"/>
          </a:solidFill>
          <a:latin typeface="Montserrat" pitchFamily="2" charset="77"/>
          <a:ea typeface="+mn-ea"/>
          <a:cs typeface="Times New Roman" panose="02020603050405020304" pitchFamily="18" charset="0"/>
        </a:defRPr>
      </a:lvl4pPr>
      <a:lvl5pPr marL="2057400" indent="-228600" algn="l" defTabSz="914400" rtl="0" eaLnBrk="1" latinLnBrk="0" hangingPunct="1">
        <a:lnSpc>
          <a:spcPct val="120000"/>
        </a:lnSpc>
        <a:spcBef>
          <a:spcPts val="600"/>
        </a:spcBef>
        <a:spcAft>
          <a:spcPts val="600"/>
        </a:spcAft>
        <a:buFont typeface="Arial" panose="020B0604020202020204" pitchFamily="34" charset="0"/>
        <a:buChar char="•"/>
        <a:defRPr sz="1600" kern="1200">
          <a:solidFill>
            <a:schemeClr val="tx1"/>
          </a:solidFill>
          <a:latin typeface="Montserrat" pitchFamily="2" charset="77"/>
          <a:ea typeface="+mn-ea"/>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B846E4B-CC6D-0F3B-7BD3-C29585CFDCA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326A705-AA2D-B76F-D2E3-B6B6583C46F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6C4A62F-D157-7BDC-1610-AED08B56DAE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a:extLst>
              <a:ext uri="{FF2B5EF4-FFF2-40B4-BE49-F238E27FC236}">
                <a16:creationId xmlns:a16="http://schemas.microsoft.com/office/drawing/2014/main" id="{9E597E81-C4D5-DFE2-929A-597E03740AD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6D3E070-8E1B-03B0-7295-E8EF5229B34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B952B48-F65B-47E3-B9A5-62DAC12CAD07}" type="slidenum">
              <a:rPr lang="en-US" smtClean="0"/>
              <a:t>‹N°›</a:t>
            </a:fld>
            <a:endParaRPr lang="en-US"/>
          </a:p>
        </p:txBody>
      </p:sp>
    </p:spTree>
    <p:extLst>
      <p:ext uri="{BB962C8B-B14F-4D97-AF65-F5344CB8AC3E}">
        <p14:creationId xmlns:p14="http://schemas.microsoft.com/office/powerpoint/2010/main" val="3174564544"/>
      </p:ext>
    </p:extLst>
  </p:cSld>
  <p:clrMap bg1="lt1" tx1="dk1" bg2="lt2" tx2="dk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FCEF1DF-3B96-4E1F-923A-D9F48E557FC7}"/>
              </a:ext>
            </a:extLst>
          </p:cNvPr>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FB5742F-8A2F-448D-8912-94C79221B005}"/>
              </a:ext>
            </a:extLst>
          </p:cNvPr>
          <p:cNvSpPr>
            <a:spLocks noGrp="1"/>
          </p:cNvSpPr>
          <p:nvPr>
            <p:ph type="body" idx="1"/>
          </p:nvPr>
        </p:nvSpPr>
        <p:spPr>
          <a:xfrm>
            <a:off x="838200" y="1825625"/>
            <a:ext cx="10515600" cy="487045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60044608"/>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72" r:id="rId13"/>
  </p:sldLayoutIdLst>
  <p:hf sldNum="0" hdr="0" ftr="0" dt="0"/>
  <p:txStyles>
    <p:titleStyle>
      <a:lvl1pPr algn="l" defTabSz="914377" rtl="0" eaLnBrk="1" latinLnBrk="0" hangingPunct="1">
        <a:lnSpc>
          <a:spcPct val="90000"/>
        </a:lnSpc>
        <a:spcBef>
          <a:spcPct val="0"/>
        </a:spcBef>
        <a:buNone/>
        <a:defRPr sz="4400" kern="1200">
          <a:solidFill>
            <a:schemeClr val="tx1"/>
          </a:solidFill>
          <a:latin typeface="Times New Roman" panose="02020603050405020304" pitchFamily="18" charset="0"/>
          <a:ea typeface="+mj-ea"/>
          <a:cs typeface="Times New Roman" panose="02020603050405020304" pitchFamily="18" charset="0"/>
        </a:defRPr>
      </a:lvl1pPr>
    </p:titleStyle>
    <p:bodyStyle>
      <a:lvl1pPr marL="228594" indent="-228594" algn="l" defTabSz="914377" rtl="0" eaLnBrk="1" latinLnBrk="0" hangingPunct="1">
        <a:lnSpc>
          <a:spcPct val="90000"/>
        </a:lnSpc>
        <a:spcBef>
          <a:spcPts val="1000"/>
        </a:spcBef>
        <a:buFont typeface="Wingdings" panose="05000000000000000000" pitchFamily="2" charset="2"/>
        <a:buChar char="v"/>
        <a:defRPr sz="1800" kern="1200">
          <a:solidFill>
            <a:schemeClr val="tx1"/>
          </a:solidFill>
          <a:latin typeface="Times New Roman" panose="02020603050405020304" pitchFamily="18" charset="0"/>
          <a:ea typeface="+mn-ea"/>
          <a:cs typeface="Times New Roman" panose="02020603050405020304" pitchFamily="18" charset="0"/>
        </a:defRPr>
      </a:lvl1pPr>
      <a:lvl2pPr marL="68578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2pPr>
      <a:lvl3pPr marL="1142971"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DC66B8C-5FA1-9315-6AEB-2FD3980D947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6B951E1-166E-98A2-4318-E0C01E97DF5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D2F88D5-F2B8-BA8C-B148-D522E0C0F95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a:extLst>
              <a:ext uri="{FF2B5EF4-FFF2-40B4-BE49-F238E27FC236}">
                <a16:creationId xmlns:a16="http://schemas.microsoft.com/office/drawing/2014/main" id="{29A8C74B-61D4-29AF-DE04-9824465DA6A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37078A0-AC6B-3920-A33D-7D6450623A5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74B966B-61C1-4D35-A6DB-517C1428DB9D}" type="slidenum">
              <a:rPr lang="en-US" smtClean="0"/>
              <a:t>‹N°›</a:t>
            </a:fld>
            <a:endParaRPr lang="en-US"/>
          </a:p>
        </p:txBody>
      </p:sp>
    </p:spTree>
    <p:extLst>
      <p:ext uri="{BB962C8B-B14F-4D97-AF65-F5344CB8AC3E}">
        <p14:creationId xmlns:p14="http://schemas.microsoft.com/office/powerpoint/2010/main" val="3165398422"/>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pattFill prst="pct5">
          <a:fgClr>
            <a:schemeClr val="bg1">
              <a:tint val="95000"/>
              <a:satMod val="170000"/>
            </a:schemeClr>
          </a:fgClr>
          <a:bgClr>
            <a:schemeClr val="bg1"/>
          </a:bgClr>
        </a:patt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DC66B8C-5FA1-9315-6AEB-2FD3980D9476}"/>
              </a:ext>
            </a:extLst>
          </p:cNvPr>
          <p:cNvSpPr>
            <a:spLocks noGrp="1"/>
          </p:cNvSpPr>
          <p:nvPr>
            <p:ph type="title"/>
          </p:nvPr>
        </p:nvSpPr>
        <p:spPr>
          <a:xfrm>
            <a:off x="1514475" y="410368"/>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6B951E1-166E-98A2-4318-E0C01E97DF5E}"/>
              </a:ext>
            </a:extLst>
          </p:cNvPr>
          <p:cNvSpPr>
            <a:spLocks noGrp="1"/>
          </p:cNvSpPr>
          <p:nvPr>
            <p:ph type="body" idx="1"/>
          </p:nvPr>
        </p:nvSpPr>
        <p:spPr>
          <a:xfrm>
            <a:off x="1514474" y="1825625"/>
            <a:ext cx="9839325"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62819239"/>
      </p:ext>
    </p:extLst>
  </p:cSld>
  <p:clrMap bg1="lt1" tx1="dk1" bg2="lt2" tx2="dk2" accent1="accent1" accent2="accent2" accent3="accent3" accent4="accent4" accent5="accent5" accent6="accent6" hlink="hlink" folHlink="folHlink"/>
  <p:sldLayoutIdLst>
    <p:sldLayoutId id="2147483711" r:id="rId1"/>
    <p:sldLayoutId id="2147483712" r:id="rId2"/>
    <p:sldLayoutId id="2147483713" r:id="rId3"/>
    <p:sldLayoutId id="2147483714" r:id="rId4"/>
    <p:sldLayoutId id="2147483715" r:id="rId5"/>
    <p:sldLayoutId id="2147483716" r:id="rId6"/>
    <p:sldLayoutId id="2147483717" r:id="rId7"/>
    <p:sldLayoutId id="2147483718" r:id="rId8"/>
    <p:sldLayoutId id="2147483719" r:id="rId9"/>
    <p:sldLayoutId id="2147483720" r:id="rId10"/>
    <p:sldLayoutId id="2147483721"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Times New Roman" panose="02020603050405020304" pitchFamily="18" charset="0"/>
          <a:ea typeface="+mj-ea"/>
          <a:cs typeface="Times New Roman" panose="02020603050405020304" pitchFamily="18"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Times New Roman" panose="02020603050405020304" pitchFamily="18" charset="0"/>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imes New Roman" panose="02020603050405020304" pitchFamily="18" charset="0"/>
          <a:ea typeface="+mn-ea"/>
          <a:cs typeface="Times New Roman" panose="02020603050405020304" pitchFamily="18"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imes New Roman" panose="02020603050405020304" pitchFamily="18" charset="0"/>
          <a:ea typeface="+mn-ea"/>
          <a:cs typeface="Times New Roman" panose="02020603050405020304" pitchFamily="18"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B846E4B-CC6D-0F3B-7BD3-C29585CFDCA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326A705-AA2D-B76F-D2E3-B6B6583C46F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6C4A62F-D157-7BDC-1610-AED08B56DAE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a:extLst>
              <a:ext uri="{FF2B5EF4-FFF2-40B4-BE49-F238E27FC236}">
                <a16:creationId xmlns:a16="http://schemas.microsoft.com/office/drawing/2014/main" id="{9E597E81-C4D5-DFE2-929A-597E03740AD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6D3E070-8E1B-03B0-7295-E8EF5229B34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B952B48-F65B-47E3-B9A5-62DAC12CAD07}" type="slidenum">
              <a:rPr lang="en-US" smtClean="0"/>
              <a:t>‹N°›</a:t>
            </a:fld>
            <a:endParaRPr lang="en-US"/>
          </a:p>
        </p:txBody>
      </p:sp>
    </p:spTree>
    <p:extLst>
      <p:ext uri="{BB962C8B-B14F-4D97-AF65-F5344CB8AC3E}">
        <p14:creationId xmlns:p14="http://schemas.microsoft.com/office/powerpoint/2010/main" val="433018149"/>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FCEF1DF-3B96-4E1F-923A-D9F48E557FC7}"/>
              </a:ext>
            </a:extLst>
          </p:cNvPr>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FB5742F-8A2F-448D-8912-94C79221B005}"/>
              </a:ext>
            </a:extLst>
          </p:cNvPr>
          <p:cNvSpPr>
            <a:spLocks noGrp="1"/>
          </p:cNvSpPr>
          <p:nvPr>
            <p:ph type="body" idx="1"/>
          </p:nvPr>
        </p:nvSpPr>
        <p:spPr>
          <a:xfrm>
            <a:off x="838200" y="1825625"/>
            <a:ext cx="10515600" cy="487045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71522843"/>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Lst>
  <p:hf sldNum="0" hdr="0" ftr="0" dt="0"/>
  <p:txStyles>
    <p:titleStyle>
      <a:lvl1pPr algn="l" defTabSz="914377" rtl="0" eaLnBrk="1" latinLnBrk="0" hangingPunct="1">
        <a:lnSpc>
          <a:spcPct val="90000"/>
        </a:lnSpc>
        <a:spcBef>
          <a:spcPct val="0"/>
        </a:spcBef>
        <a:buNone/>
        <a:defRPr sz="4400" kern="1200">
          <a:solidFill>
            <a:schemeClr val="tx1"/>
          </a:solidFill>
          <a:latin typeface="Times New Roman" panose="02020603050405020304" pitchFamily="18" charset="0"/>
          <a:ea typeface="+mj-ea"/>
          <a:cs typeface="Times New Roman" panose="02020603050405020304" pitchFamily="18" charset="0"/>
        </a:defRPr>
      </a:lvl1pPr>
    </p:titleStyle>
    <p:bodyStyle>
      <a:lvl1pPr marL="228594" indent="-228594" algn="l" defTabSz="914377" rtl="0" eaLnBrk="1" latinLnBrk="0" hangingPunct="1">
        <a:lnSpc>
          <a:spcPct val="90000"/>
        </a:lnSpc>
        <a:spcBef>
          <a:spcPts val="1000"/>
        </a:spcBef>
        <a:buFont typeface="Wingdings" panose="05000000000000000000" pitchFamily="2" charset="2"/>
        <a:buChar char="v"/>
        <a:defRPr sz="1800" kern="1200">
          <a:solidFill>
            <a:schemeClr val="tx1"/>
          </a:solidFill>
          <a:latin typeface="Times New Roman" panose="02020603050405020304" pitchFamily="18" charset="0"/>
          <a:ea typeface="+mn-ea"/>
          <a:cs typeface="Times New Roman" panose="02020603050405020304" pitchFamily="18" charset="0"/>
        </a:defRPr>
      </a:lvl1pPr>
      <a:lvl2pPr marL="68578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2pPr>
      <a:lvl3pPr marL="1142971"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DC66B8C-5FA1-9315-6AEB-2FD3980D947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6B951E1-166E-98A2-4318-E0C01E97DF5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D2F88D5-F2B8-BA8C-B148-D522E0C0F95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a:extLst>
              <a:ext uri="{FF2B5EF4-FFF2-40B4-BE49-F238E27FC236}">
                <a16:creationId xmlns:a16="http://schemas.microsoft.com/office/drawing/2014/main" id="{29A8C74B-61D4-29AF-DE04-9824465DA6A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37078A0-AC6B-3920-A33D-7D6450623A5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74B966B-61C1-4D35-A6DB-517C1428DB9D}" type="slidenum">
              <a:rPr lang="en-US" smtClean="0"/>
              <a:t>‹N°›</a:t>
            </a:fld>
            <a:endParaRPr lang="en-US"/>
          </a:p>
        </p:txBody>
      </p:sp>
    </p:spTree>
    <p:extLst>
      <p:ext uri="{BB962C8B-B14F-4D97-AF65-F5344CB8AC3E}">
        <p14:creationId xmlns:p14="http://schemas.microsoft.com/office/powerpoint/2010/main" val="1286116195"/>
      </p:ext>
    </p:extLst>
  </p:cSld>
  <p:clrMap bg1="lt1" tx1="dk1" bg2="lt2" tx2="dk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5.xml"/><Relationship Id="rId5" Type="http://schemas.openxmlformats.org/officeDocument/2006/relationships/image" Target="../media/image3.png"/><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D033E7-E629-46AB-865D-7661A8312421}"/>
              </a:ext>
            </a:extLst>
          </p:cNvPr>
          <p:cNvSpPr>
            <a:spLocks noGrp="1"/>
          </p:cNvSpPr>
          <p:nvPr>
            <p:ph type="ctrTitle"/>
          </p:nvPr>
        </p:nvSpPr>
        <p:spPr>
          <a:xfrm>
            <a:off x="1524000" y="1709385"/>
            <a:ext cx="9144000" cy="2387600"/>
          </a:xfrm>
        </p:spPr>
        <p:txBody>
          <a:bodyPr vert="horz" lIns="91440" tIns="45720" rIns="91440" bIns="45720" rtlCol="0" anchor="b">
            <a:normAutofit/>
          </a:bodyPr>
          <a:lstStyle/>
          <a:p>
            <a:pPr defTabSz="914400">
              <a:lnSpc>
                <a:spcPct val="150000"/>
              </a:lnSpc>
            </a:pPr>
            <a:r>
              <a:rPr lang="en-US" sz="4800" b="1" kern="1200"/>
              <a:t>Introduction to </a:t>
            </a:r>
            <a:br>
              <a:rPr lang="en-US" sz="4800" b="1" kern="1200"/>
            </a:br>
            <a:r>
              <a:rPr lang="en-US" sz="4800" b="1" kern="1200"/>
              <a:t>DIGITAL MARKETING</a:t>
            </a:r>
          </a:p>
        </p:txBody>
      </p:sp>
      <p:sp>
        <p:nvSpPr>
          <p:cNvPr id="3" name="Subtitle 2">
            <a:extLst>
              <a:ext uri="{FF2B5EF4-FFF2-40B4-BE49-F238E27FC236}">
                <a16:creationId xmlns:a16="http://schemas.microsoft.com/office/drawing/2014/main" id="{6D244FFE-D7CE-491D-312E-3F9CF946F5CD}"/>
              </a:ext>
            </a:extLst>
          </p:cNvPr>
          <p:cNvSpPr>
            <a:spLocks noGrp="1"/>
          </p:cNvSpPr>
          <p:nvPr>
            <p:ph type="subTitle" idx="1"/>
          </p:nvPr>
        </p:nvSpPr>
        <p:spPr>
          <a:xfrm>
            <a:off x="1524000" y="4387064"/>
            <a:ext cx="9144000" cy="870735"/>
          </a:xfrm>
        </p:spPr>
        <p:txBody>
          <a:bodyPr/>
          <a:lstStyle/>
          <a:p>
            <a:endParaRPr lang="en-VN"/>
          </a:p>
        </p:txBody>
      </p:sp>
    </p:spTree>
    <p:extLst>
      <p:ext uri="{BB962C8B-B14F-4D97-AF65-F5344CB8AC3E}">
        <p14:creationId xmlns:p14="http://schemas.microsoft.com/office/powerpoint/2010/main" val="25013637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B9CA19-A6A6-B9F1-66A1-7468E75BEFB2}"/>
              </a:ext>
            </a:extLst>
          </p:cNvPr>
          <p:cNvSpPr>
            <a:spLocks noGrp="1"/>
          </p:cNvSpPr>
          <p:nvPr>
            <p:ph type="title"/>
          </p:nvPr>
        </p:nvSpPr>
        <p:spPr>
          <a:xfrm>
            <a:off x="1287820" y="239716"/>
            <a:ext cx="5057522" cy="912305"/>
          </a:xfrm>
        </p:spPr>
        <p:txBody>
          <a:bodyPr anchor="b">
            <a:normAutofit/>
          </a:bodyPr>
          <a:lstStyle/>
          <a:p>
            <a:r>
              <a:rPr lang="en-US" sz="3200" b="1"/>
              <a:t>Digital transformation</a:t>
            </a:r>
            <a:endParaRPr lang="en-VN" sz="3200"/>
          </a:p>
        </p:txBody>
      </p:sp>
      <p:sp>
        <p:nvSpPr>
          <p:cNvPr id="3" name="Content Placeholder 2">
            <a:extLst>
              <a:ext uri="{FF2B5EF4-FFF2-40B4-BE49-F238E27FC236}">
                <a16:creationId xmlns:a16="http://schemas.microsoft.com/office/drawing/2014/main" id="{FE7C6650-298A-44B0-AA5F-043089883410}"/>
              </a:ext>
            </a:extLst>
          </p:cNvPr>
          <p:cNvSpPr>
            <a:spLocks noGrp="1"/>
          </p:cNvSpPr>
          <p:nvPr>
            <p:ph idx="1"/>
          </p:nvPr>
        </p:nvSpPr>
        <p:spPr>
          <a:xfrm>
            <a:off x="1051791" y="1705084"/>
            <a:ext cx="4597746" cy="5152916"/>
          </a:xfrm>
        </p:spPr>
        <p:txBody>
          <a:bodyPr anchor="t">
            <a:normAutofit/>
          </a:bodyPr>
          <a:lstStyle/>
          <a:p>
            <a:pPr marL="342900" indent="-342900"/>
            <a:r>
              <a:rPr lang="en-SG" sz="1800">
                <a:cs typeface="Times New Roman" panose="02020603050405020304" pitchFamily="18" charset="0"/>
              </a:rPr>
              <a:t>The evolving pursuit of innovative and agile business and operational models – fuelled by evolving technologies, processes, analytics, and talent – to create new value and experiences for customers, employees, and stakeholders </a:t>
            </a:r>
            <a:r>
              <a:rPr lang="en-US" sz="1800"/>
              <a:t>(</a:t>
            </a:r>
            <a:r>
              <a:rPr lang="en-SG" sz="1800">
                <a:cs typeface="Times New Roman" panose="02020603050405020304" pitchFamily="18" charset="0"/>
              </a:rPr>
              <a:t>Analyst Brian Solis, 2017</a:t>
            </a:r>
            <a:r>
              <a:rPr lang="en-US" sz="1800"/>
              <a:t>). </a:t>
            </a:r>
          </a:p>
          <a:p>
            <a:r>
              <a:rPr lang="en-US" sz="1800">
                <a:effectLst/>
              </a:rPr>
              <a:t>A staged programme of organisational improvements to business models, people, process and technologies used for integrated digital marketing in order to</a:t>
            </a:r>
            <a:r>
              <a:rPr lang="en-US" sz="1800"/>
              <a:t> </a:t>
            </a:r>
            <a:r>
              <a:rPr lang="en-US" sz="1800">
                <a:effectLst/>
              </a:rPr>
              <a:t>maximise the potential business contribution of digital technology, data and media (Chaffey, 2022)</a:t>
            </a:r>
            <a:endParaRPr lang="en-US" sz="1800"/>
          </a:p>
        </p:txBody>
      </p:sp>
      <p:pic>
        <p:nvPicPr>
          <p:cNvPr id="5" name="Picture 4" descr="Diagram&#10;&#10;Description automatically generated">
            <a:extLst>
              <a:ext uri="{FF2B5EF4-FFF2-40B4-BE49-F238E27FC236}">
                <a16:creationId xmlns:a16="http://schemas.microsoft.com/office/drawing/2014/main" id="{F089856E-AD85-A551-5C24-9E5EA34353E5}"/>
              </a:ext>
            </a:extLst>
          </p:cNvPr>
          <p:cNvPicPr>
            <a:picLocks noChangeAspect="1"/>
          </p:cNvPicPr>
          <p:nvPr/>
        </p:nvPicPr>
        <p:blipFill>
          <a:blip r:embed="rId3"/>
          <a:stretch>
            <a:fillRect/>
          </a:stretch>
        </p:blipFill>
        <p:spPr>
          <a:xfrm>
            <a:off x="5646956" y="1882174"/>
            <a:ext cx="6615203" cy="3754127"/>
          </a:xfrm>
          <a:prstGeom prst="rect">
            <a:avLst/>
          </a:prstGeom>
        </p:spPr>
      </p:pic>
      <p:grpSp>
        <p:nvGrpSpPr>
          <p:cNvPr id="10" name="Group 9">
            <a:extLst>
              <a:ext uri="{FF2B5EF4-FFF2-40B4-BE49-F238E27FC236}">
                <a16:creationId xmlns:a16="http://schemas.microsoft.com/office/drawing/2014/main" id="{1FD67D68-9B83-C338-8342-3348D8F2234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025" y="6737718"/>
            <a:ext cx="12207200" cy="123363"/>
            <a:chOff x="-5025" y="6737718"/>
            <a:chExt cx="12207200" cy="123363"/>
          </a:xfrm>
        </p:grpSpPr>
        <p:sp>
          <p:nvSpPr>
            <p:cNvPr id="11" name="Rectangle 10">
              <a:extLst>
                <a:ext uri="{FF2B5EF4-FFF2-40B4-BE49-F238E27FC236}">
                  <a16:creationId xmlns:a16="http://schemas.microsoft.com/office/drawing/2014/main" id="{1E397F34-6B84-0D3B-0F29-B1D134B3B8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flipH="1">
              <a:off x="6036894" y="695800"/>
              <a:ext cx="123362" cy="12207199"/>
            </a:xfrm>
            <a:prstGeom prst="rect">
              <a:avLst/>
            </a:prstGeom>
            <a:gradFill>
              <a:gsLst>
                <a:gs pos="0">
                  <a:schemeClr val="accent5"/>
                </a:gs>
                <a:gs pos="100000">
                  <a:schemeClr val="accent2"/>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BD98075-BFC1-BE9C-7FB7-23FE55E433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9176406" y="3835311"/>
              <a:ext cx="123362" cy="5928176"/>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4493826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4720B7-C0D0-4455-AA0F-81C8B8E2292B}"/>
              </a:ext>
            </a:extLst>
          </p:cNvPr>
          <p:cNvSpPr>
            <a:spLocks noGrp="1"/>
          </p:cNvSpPr>
          <p:nvPr>
            <p:ph type="title"/>
          </p:nvPr>
        </p:nvSpPr>
        <p:spPr>
          <a:xfrm>
            <a:off x="1371599" y="294538"/>
            <a:ext cx="9895951" cy="1033669"/>
          </a:xfrm>
        </p:spPr>
        <p:txBody>
          <a:bodyPr>
            <a:normAutofit/>
          </a:bodyPr>
          <a:lstStyle/>
          <a:p>
            <a:r>
              <a:rPr lang="en-US" sz="3500" b="1">
                <a:solidFill>
                  <a:srgbClr val="FFFFFF"/>
                </a:solidFill>
                <a:latin typeface="Times New Roman" panose="02020603050405020304" pitchFamily="18" charset="0"/>
                <a:cs typeface="Times New Roman" panose="02020603050405020304" pitchFamily="18" charset="0"/>
              </a:rPr>
              <a:t>DIGITAL TRANSFORMATION</a:t>
            </a:r>
          </a:p>
        </p:txBody>
      </p:sp>
      <p:pic>
        <p:nvPicPr>
          <p:cNvPr id="4" name="Picture 3">
            <a:extLst>
              <a:ext uri="{FF2B5EF4-FFF2-40B4-BE49-F238E27FC236}">
                <a16:creationId xmlns:a16="http://schemas.microsoft.com/office/drawing/2014/main" id="{D6F9EAF4-B7F1-5655-CA4B-AEA3D1A91D82}"/>
              </a:ext>
            </a:extLst>
          </p:cNvPr>
          <p:cNvPicPr>
            <a:picLocks noChangeAspect="1"/>
          </p:cNvPicPr>
          <p:nvPr/>
        </p:nvPicPr>
        <p:blipFill>
          <a:blip r:embed="rId2"/>
          <a:stretch>
            <a:fillRect/>
          </a:stretch>
        </p:blipFill>
        <p:spPr>
          <a:xfrm>
            <a:off x="1603990" y="1328207"/>
            <a:ext cx="6706181" cy="4770533"/>
          </a:xfrm>
          <a:prstGeom prst="rect">
            <a:avLst/>
          </a:prstGeom>
        </p:spPr>
      </p:pic>
      <p:sp>
        <p:nvSpPr>
          <p:cNvPr id="5" name="Title 1">
            <a:extLst>
              <a:ext uri="{FF2B5EF4-FFF2-40B4-BE49-F238E27FC236}">
                <a16:creationId xmlns:a16="http://schemas.microsoft.com/office/drawing/2014/main" id="{D288772C-42C2-4CCF-C98C-1DF3A66C19A1}"/>
              </a:ext>
            </a:extLst>
          </p:cNvPr>
          <p:cNvSpPr txBox="1">
            <a:spLocks/>
          </p:cNvSpPr>
          <p:nvPr/>
        </p:nvSpPr>
        <p:spPr>
          <a:xfrm>
            <a:off x="1287820" y="239716"/>
            <a:ext cx="5057522" cy="91230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b="1" kern="1200">
                <a:solidFill>
                  <a:srgbClr val="467A78"/>
                </a:solidFill>
                <a:latin typeface="Source Sans Pro" panose="020B0503030403020204" pitchFamily="34" charset="0"/>
                <a:ea typeface="Source Sans Pro" panose="020B0503030403020204" pitchFamily="34" charset="0"/>
                <a:cs typeface="Times New Roman" panose="02020603050405020304" pitchFamily="18" charset="0"/>
              </a:defRPr>
            </a:lvl1pPr>
          </a:lstStyle>
          <a:p>
            <a:r>
              <a:rPr lang="en-US" sz="3200"/>
              <a:t>Digital transformation</a:t>
            </a:r>
            <a:endParaRPr lang="en-VN" sz="3200"/>
          </a:p>
        </p:txBody>
      </p:sp>
    </p:spTree>
    <p:extLst>
      <p:ext uri="{BB962C8B-B14F-4D97-AF65-F5344CB8AC3E}">
        <p14:creationId xmlns:p14="http://schemas.microsoft.com/office/powerpoint/2010/main" val="34192970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0D1C92D-8EED-D97C-1000-3F70F9B478DD}"/>
              </a:ext>
            </a:extLst>
          </p:cNvPr>
          <p:cNvPicPr>
            <a:picLocks noChangeAspect="1"/>
          </p:cNvPicPr>
          <p:nvPr/>
        </p:nvPicPr>
        <p:blipFill>
          <a:blip r:embed="rId2"/>
          <a:stretch>
            <a:fillRect/>
          </a:stretch>
        </p:blipFill>
        <p:spPr>
          <a:xfrm>
            <a:off x="1371599" y="1328207"/>
            <a:ext cx="6751905" cy="5082980"/>
          </a:xfrm>
          <a:prstGeom prst="rect">
            <a:avLst/>
          </a:prstGeom>
        </p:spPr>
      </p:pic>
      <p:sp>
        <p:nvSpPr>
          <p:cNvPr id="9" name="Title 1">
            <a:extLst>
              <a:ext uri="{FF2B5EF4-FFF2-40B4-BE49-F238E27FC236}">
                <a16:creationId xmlns:a16="http://schemas.microsoft.com/office/drawing/2014/main" id="{BDBD7A56-6066-C208-812F-DAC04C6D2C46}"/>
              </a:ext>
            </a:extLst>
          </p:cNvPr>
          <p:cNvSpPr>
            <a:spLocks noGrp="1"/>
          </p:cNvSpPr>
          <p:nvPr>
            <p:ph type="title"/>
          </p:nvPr>
        </p:nvSpPr>
        <p:spPr>
          <a:xfrm>
            <a:off x="1287820" y="239716"/>
            <a:ext cx="5057522" cy="912305"/>
          </a:xfrm>
        </p:spPr>
        <p:txBody>
          <a:bodyPr anchor="b">
            <a:normAutofit/>
          </a:bodyPr>
          <a:lstStyle/>
          <a:p>
            <a:r>
              <a:rPr lang="en-US" sz="3200" b="1"/>
              <a:t>Digital transformation</a:t>
            </a:r>
            <a:endParaRPr lang="en-VN" sz="3200"/>
          </a:p>
        </p:txBody>
      </p:sp>
    </p:spTree>
    <p:extLst>
      <p:ext uri="{BB962C8B-B14F-4D97-AF65-F5344CB8AC3E}">
        <p14:creationId xmlns:p14="http://schemas.microsoft.com/office/powerpoint/2010/main" val="20780440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4720B7-C0D0-4455-AA0F-81C8B8E2292B}"/>
              </a:ext>
            </a:extLst>
          </p:cNvPr>
          <p:cNvSpPr>
            <a:spLocks noGrp="1"/>
          </p:cNvSpPr>
          <p:nvPr>
            <p:ph type="title"/>
          </p:nvPr>
        </p:nvSpPr>
        <p:spPr>
          <a:xfrm>
            <a:off x="1371599" y="294538"/>
            <a:ext cx="9895951" cy="1033669"/>
          </a:xfrm>
        </p:spPr>
        <p:txBody>
          <a:bodyPr>
            <a:normAutofit/>
          </a:bodyPr>
          <a:lstStyle/>
          <a:p>
            <a:r>
              <a:rPr lang="en-US" sz="3500" b="1">
                <a:solidFill>
                  <a:srgbClr val="FFFFFF"/>
                </a:solidFill>
                <a:latin typeface="Times New Roman" panose="02020603050405020304" pitchFamily="18" charset="0"/>
                <a:cs typeface="Times New Roman" panose="02020603050405020304" pitchFamily="18" charset="0"/>
              </a:rPr>
              <a:t>DIGITAL TRANSFORMATION</a:t>
            </a:r>
          </a:p>
        </p:txBody>
      </p:sp>
      <p:pic>
        <p:nvPicPr>
          <p:cNvPr id="4" name="Picture 3">
            <a:extLst>
              <a:ext uri="{FF2B5EF4-FFF2-40B4-BE49-F238E27FC236}">
                <a16:creationId xmlns:a16="http://schemas.microsoft.com/office/drawing/2014/main" id="{195A7D22-5D71-7A61-7216-30703F0A3B7B}"/>
              </a:ext>
            </a:extLst>
          </p:cNvPr>
          <p:cNvPicPr>
            <a:picLocks noChangeAspect="1"/>
          </p:cNvPicPr>
          <p:nvPr/>
        </p:nvPicPr>
        <p:blipFill>
          <a:blip r:embed="rId2"/>
          <a:stretch>
            <a:fillRect/>
          </a:stretch>
        </p:blipFill>
        <p:spPr>
          <a:xfrm>
            <a:off x="1746121" y="1328207"/>
            <a:ext cx="5372566" cy="4701947"/>
          </a:xfrm>
          <a:prstGeom prst="rect">
            <a:avLst/>
          </a:prstGeom>
        </p:spPr>
      </p:pic>
      <p:sp>
        <p:nvSpPr>
          <p:cNvPr id="5" name="Title 1">
            <a:extLst>
              <a:ext uri="{FF2B5EF4-FFF2-40B4-BE49-F238E27FC236}">
                <a16:creationId xmlns:a16="http://schemas.microsoft.com/office/drawing/2014/main" id="{9E421418-91A4-CCF6-63AC-C34541AAA8E7}"/>
              </a:ext>
            </a:extLst>
          </p:cNvPr>
          <p:cNvSpPr txBox="1">
            <a:spLocks/>
          </p:cNvSpPr>
          <p:nvPr/>
        </p:nvSpPr>
        <p:spPr>
          <a:xfrm>
            <a:off x="1287820" y="239716"/>
            <a:ext cx="5057522" cy="91230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b="1" kern="1200">
                <a:solidFill>
                  <a:srgbClr val="467A78"/>
                </a:solidFill>
                <a:latin typeface="Source Sans Pro" panose="020B0503030403020204" pitchFamily="34" charset="0"/>
                <a:ea typeface="Source Sans Pro" panose="020B0503030403020204" pitchFamily="34" charset="0"/>
                <a:cs typeface="Times New Roman" panose="02020603050405020304" pitchFamily="18" charset="0"/>
              </a:defRPr>
            </a:lvl1pPr>
          </a:lstStyle>
          <a:p>
            <a:r>
              <a:rPr lang="en-US" sz="3200"/>
              <a:t>Digital transformation</a:t>
            </a:r>
            <a:endParaRPr lang="en-VN" sz="3200"/>
          </a:p>
        </p:txBody>
      </p:sp>
    </p:spTree>
    <p:extLst>
      <p:ext uri="{BB962C8B-B14F-4D97-AF65-F5344CB8AC3E}">
        <p14:creationId xmlns:p14="http://schemas.microsoft.com/office/powerpoint/2010/main" val="24742995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57EC82-9B31-53A1-774A-CCC315D624C5}"/>
              </a:ext>
            </a:extLst>
          </p:cNvPr>
          <p:cNvSpPr>
            <a:spLocks noGrp="1"/>
          </p:cNvSpPr>
          <p:nvPr>
            <p:ph type="title"/>
          </p:nvPr>
        </p:nvSpPr>
        <p:spPr>
          <a:xfrm>
            <a:off x="1276005" y="196963"/>
            <a:ext cx="10515600" cy="959065"/>
          </a:xfrm>
        </p:spPr>
        <p:txBody>
          <a:bodyPr>
            <a:normAutofit/>
          </a:bodyPr>
          <a:lstStyle/>
          <a:p>
            <a:r>
              <a:rPr lang="en-VN" sz="3600"/>
              <a:t>Three main types of media</a:t>
            </a:r>
          </a:p>
        </p:txBody>
      </p:sp>
      <p:pic>
        <p:nvPicPr>
          <p:cNvPr id="3" name="Picture 2">
            <a:extLst>
              <a:ext uri="{FF2B5EF4-FFF2-40B4-BE49-F238E27FC236}">
                <a16:creationId xmlns:a16="http://schemas.microsoft.com/office/drawing/2014/main" id="{1A685FA2-0955-AF01-E772-C1A374F28A06}"/>
              </a:ext>
            </a:extLst>
          </p:cNvPr>
          <p:cNvPicPr>
            <a:picLocks noChangeAspect="1"/>
          </p:cNvPicPr>
          <p:nvPr/>
        </p:nvPicPr>
        <p:blipFill>
          <a:blip r:embed="rId3"/>
          <a:stretch>
            <a:fillRect/>
          </a:stretch>
        </p:blipFill>
        <p:spPr>
          <a:xfrm>
            <a:off x="3025834" y="1254607"/>
            <a:ext cx="7015942" cy="5300728"/>
          </a:xfrm>
          <a:prstGeom prst="rect">
            <a:avLst/>
          </a:prstGeom>
        </p:spPr>
      </p:pic>
    </p:spTree>
    <p:extLst>
      <p:ext uri="{BB962C8B-B14F-4D97-AF65-F5344CB8AC3E}">
        <p14:creationId xmlns:p14="http://schemas.microsoft.com/office/powerpoint/2010/main" val="27752498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4720B7-C0D0-4455-AA0F-81C8B8E2292B}"/>
              </a:ext>
            </a:extLst>
          </p:cNvPr>
          <p:cNvSpPr>
            <a:spLocks noGrp="1"/>
          </p:cNvSpPr>
          <p:nvPr>
            <p:ph type="title"/>
          </p:nvPr>
        </p:nvSpPr>
        <p:spPr>
          <a:xfrm>
            <a:off x="1148022" y="69742"/>
            <a:ext cx="9895951" cy="1033669"/>
          </a:xfrm>
        </p:spPr>
        <p:txBody>
          <a:bodyPr>
            <a:normAutofit/>
          </a:bodyPr>
          <a:lstStyle/>
          <a:p>
            <a:r>
              <a:rPr lang="en-US" sz="3500" b="1"/>
              <a:t>7Ds framework in Digital Marketing</a:t>
            </a:r>
          </a:p>
        </p:txBody>
      </p:sp>
      <p:pic>
        <p:nvPicPr>
          <p:cNvPr id="4" name="Picture 3">
            <a:extLst>
              <a:ext uri="{FF2B5EF4-FFF2-40B4-BE49-F238E27FC236}">
                <a16:creationId xmlns:a16="http://schemas.microsoft.com/office/drawing/2014/main" id="{B8131216-7AFF-4DF5-E5DF-BF93E1A7882B}"/>
              </a:ext>
            </a:extLst>
          </p:cNvPr>
          <p:cNvPicPr>
            <a:picLocks noChangeAspect="1"/>
          </p:cNvPicPr>
          <p:nvPr/>
        </p:nvPicPr>
        <p:blipFill>
          <a:blip r:embed="rId3"/>
          <a:stretch>
            <a:fillRect/>
          </a:stretch>
        </p:blipFill>
        <p:spPr>
          <a:xfrm>
            <a:off x="1148022" y="1667174"/>
            <a:ext cx="10828958" cy="5121084"/>
          </a:xfrm>
          <a:prstGeom prst="rect">
            <a:avLst/>
          </a:prstGeom>
        </p:spPr>
      </p:pic>
      <p:sp>
        <p:nvSpPr>
          <p:cNvPr id="3" name="TextBox 2">
            <a:extLst>
              <a:ext uri="{FF2B5EF4-FFF2-40B4-BE49-F238E27FC236}">
                <a16:creationId xmlns:a16="http://schemas.microsoft.com/office/drawing/2014/main" id="{EE95F69C-17CF-0350-3C7F-A9FE1CA29D35}"/>
              </a:ext>
            </a:extLst>
          </p:cNvPr>
          <p:cNvSpPr txBox="1"/>
          <p:nvPr/>
        </p:nvSpPr>
        <p:spPr>
          <a:xfrm>
            <a:off x="1148022" y="1320599"/>
            <a:ext cx="10309232" cy="369332"/>
          </a:xfrm>
          <a:prstGeom prst="rect">
            <a:avLst/>
          </a:prstGeom>
          <a:noFill/>
        </p:spPr>
        <p:txBody>
          <a:bodyPr wrap="none" rtlCol="0">
            <a:spAutoFit/>
          </a:bodyPr>
          <a:lstStyle/>
          <a:p>
            <a:r>
              <a:rPr lang="en-US">
                <a:effectLst/>
                <a:latin typeface="Source Sans Pro" panose="020B0503030403020204" pitchFamily="34" charset="0"/>
                <a:ea typeface="Source Sans Pro" panose="020B0503030403020204" pitchFamily="34" charset="0"/>
              </a:rPr>
              <a:t>7Ds summarises the key concepts and pillars supporting digital marketing as part of a strategic approach </a:t>
            </a:r>
            <a:endParaRPr lang="en-VN">
              <a:latin typeface="Source Sans Pro" panose="020B0503030403020204" pitchFamily="34" charset="0"/>
              <a:ea typeface="Source Sans Pro" panose="020B0503030403020204" pitchFamily="34" charset="0"/>
            </a:endParaRPr>
          </a:p>
        </p:txBody>
      </p:sp>
    </p:spTree>
    <p:extLst>
      <p:ext uri="{BB962C8B-B14F-4D97-AF65-F5344CB8AC3E}">
        <p14:creationId xmlns:p14="http://schemas.microsoft.com/office/powerpoint/2010/main" val="15952484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4720B7-C0D0-4455-AA0F-81C8B8E2292B}"/>
              </a:ext>
            </a:extLst>
          </p:cNvPr>
          <p:cNvSpPr>
            <a:spLocks noGrp="1"/>
          </p:cNvSpPr>
          <p:nvPr>
            <p:ph type="title"/>
          </p:nvPr>
        </p:nvSpPr>
        <p:spPr>
          <a:xfrm>
            <a:off x="1384830" y="139871"/>
            <a:ext cx="11123054" cy="1033669"/>
          </a:xfrm>
        </p:spPr>
        <p:txBody>
          <a:bodyPr>
            <a:normAutofit/>
          </a:bodyPr>
          <a:lstStyle/>
          <a:p>
            <a:r>
              <a:rPr lang="en-US" sz="3500" b="1"/>
              <a:t>Digital media</a:t>
            </a:r>
          </a:p>
        </p:txBody>
      </p:sp>
      <p:pic>
        <p:nvPicPr>
          <p:cNvPr id="5" name="Picture 4">
            <a:extLst>
              <a:ext uri="{FF2B5EF4-FFF2-40B4-BE49-F238E27FC236}">
                <a16:creationId xmlns:a16="http://schemas.microsoft.com/office/drawing/2014/main" id="{D8D08B78-AB71-260F-4EBB-A1847D9EB814}"/>
              </a:ext>
            </a:extLst>
          </p:cNvPr>
          <p:cNvPicPr>
            <a:picLocks noChangeAspect="1"/>
          </p:cNvPicPr>
          <p:nvPr/>
        </p:nvPicPr>
        <p:blipFill>
          <a:blip r:embed="rId3"/>
          <a:stretch>
            <a:fillRect/>
          </a:stretch>
        </p:blipFill>
        <p:spPr>
          <a:xfrm>
            <a:off x="1068946" y="1363287"/>
            <a:ext cx="10897733" cy="4838007"/>
          </a:xfrm>
          <a:prstGeom prst="rect">
            <a:avLst/>
          </a:prstGeom>
        </p:spPr>
      </p:pic>
    </p:spTree>
    <p:extLst>
      <p:ext uri="{BB962C8B-B14F-4D97-AF65-F5344CB8AC3E}">
        <p14:creationId xmlns:p14="http://schemas.microsoft.com/office/powerpoint/2010/main" val="4111624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3347DDC-37F2-0601-8121-1667B246DA13}"/>
              </a:ext>
            </a:extLst>
          </p:cNvPr>
          <p:cNvPicPr>
            <a:picLocks noChangeAspect="1"/>
          </p:cNvPicPr>
          <p:nvPr/>
        </p:nvPicPr>
        <p:blipFill>
          <a:blip r:embed="rId2"/>
          <a:stretch>
            <a:fillRect/>
          </a:stretch>
        </p:blipFill>
        <p:spPr>
          <a:xfrm>
            <a:off x="1487713" y="2137436"/>
            <a:ext cx="10353172" cy="4720564"/>
          </a:xfrm>
          <a:prstGeom prst="rect">
            <a:avLst/>
          </a:prstGeom>
        </p:spPr>
      </p:pic>
      <p:sp>
        <p:nvSpPr>
          <p:cNvPr id="6" name="Title 1">
            <a:extLst>
              <a:ext uri="{FF2B5EF4-FFF2-40B4-BE49-F238E27FC236}">
                <a16:creationId xmlns:a16="http://schemas.microsoft.com/office/drawing/2014/main" id="{61712A11-F0E1-0CF7-E863-FC412404EB20}"/>
              </a:ext>
            </a:extLst>
          </p:cNvPr>
          <p:cNvSpPr txBox="1">
            <a:spLocks/>
          </p:cNvSpPr>
          <p:nvPr/>
        </p:nvSpPr>
        <p:spPr>
          <a:xfrm>
            <a:off x="1487713" y="185858"/>
            <a:ext cx="8975217" cy="939699"/>
          </a:xfrm>
          <a:prstGeom prst="rect">
            <a:avLst/>
          </a:prstGeom>
        </p:spPr>
        <p:txBody>
          <a:bodyPr vert="horz" lIns="91440" tIns="45720" rIns="91440" bIns="45720" rtlCol="0" anchor="ctr">
            <a:normAutofit fontScale="97500"/>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en-US" sz="3200" b="1">
                <a:solidFill>
                  <a:srgbClr val="467A78"/>
                </a:solidFill>
                <a:latin typeface="Source Sans Pro" panose="020B0503030403020204" pitchFamily="34" charset="0"/>
                <a:ea typeface="Source Sans Pro" panose="020B0503030403020204" pitchFamily="34" charset="0"/>
                <a:cs typeface="Times New Roman" panose="02020603050405020304" pitchFamily="18" charset="0"/>
              </a:rPr>
              <a:t>Digital marketing goals and RACE framework</a:t>
            </a:r>
          </a:p>
        </p:txBody>
      </p:sp>
      <p:sp>
        <p:nvSpPr>
          <p:cNvPr id="2" name="TextBox 1">
            <a:extLst>
              <a:ext uri="{FF2B5EF4-FFF2-40B4-BE49-F238E27FC236}">
                <a16:creationId xmlns:a16="http://schemas.microsoft.com/office/drawing/2014/main" id="{52DD8F0A-BD23-C878-AF31-D26CD356D6CE}"/>
              </a:ext>
            </a:extLst>
          </p:cNvPr>
          <p:cNvSpPr txBox="1"/>
          <p:nvPr/>
        </p:nvSpPr>
        <p:spPr>
          <a:xfrm>
            <a:off x="1487713" y="1214106"/>
            <a:ext cx="10491055" cy="923330"/>
          </a:xfrm>
          <a:prstGeom prst="rect">
            <a:avLst/>
          </a:prstGeom>
          <a:noFill/>
        </p:spPr>
        <p:txBody>
          <a:bodyPr wrap="square" rtlCol="0">
            <a:spAutoFit/>
          </a:bodyPr>
          <a:lstStyle/>
          <a:p>
            <a:r>
              <a:rPr lang="en-US" sz="1800">
                <a:effectLst/>
                <a:latin typeface="Montserrat" pitchFamily="2" charset="77"/>
              </a:rPr>
              <a:t>RACE digital marketing framework is a simple way to set and achieve goals across the </a:t>
            </a:r>
            <a:r>
              <a:rPr lang="en-US" sz="1800" b="1">
                <a:solidFill>
                  <a:srgbClr val="007FFF"/>
                </a:solidFill>
                <a:effectLst/>
                <a:latin typeface="Montserrat" pitchFamily="2" charset="77"/>
              </a:rPr>
              <a:t>customer lifecycle </a:t>
            </a:r>
            <a:r>
              <a:rPr lang="en-US" sz="1800">
                <a:effectLst/>
                <a:latin typeface="Montserrat" pitchFamily="2" charset="77"/>
              </a:rPr>
              <a:t>from acquisition and customer development to customer retention (Chaffey, 2022): SMART objectives in both DM strategy and campaigns. </a:t>
            </a:r>
            <a:endParaRPr lang="en-VN"/>
          </a:p>
        </p:txBody>
      </p:sp>
    </p:spTree>
    <p:extLst>
      <p:ext uri="{BB962C8B-B14F-4D97-AF65-F5344CB8AC3E}">
        <p14:creationId xmlns:p14="http://schemas.microsoft.com/office/powerpoint/2010/main" val="15974537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EEB6E0-DEF5-4142-BCF4-9D636FE89C2D}"/>
              </a:ext>
            </a:extLst>
          </p:cNvPr>
          <p:cNvSpPr>
            <a:spLocks noGrp="1"/>
          </p:cNvSpPr>
          <p:nvPr>
            <p:ph type="title"/>
          </p:nvPr>
        </p:nvSpPr>
        <p:spPr>
          <a:xfrm>
            <a:off x="1281991" y="318552"/>
            <a:ext cx="10515600" cy="1054972"/>
          </a:xfrm>
        </p:spPr>
        <p:txBody>
          <a:bodyPr>
            <a:normAutofit/>
          </a:bodyPr>
          <a:lstStyle/>
          <a:p>
            <a:r>
              <a:rPr lang="en-VN" sz="3200" dirty="0">
                <a:latin typeface="Source Sans Pro"/>
                <a:ea typeface="Source Sans Pro"/>
                <a:cs typeface="Times New Roman"/>
              </a:rPr>
              <a:t>Transactions in Digital Marketing</a:t>
            </a:r>
          </a:p>
        </p:txBody>
      </p:sp>
      <p:pic>
        <p:nvPicPr>
          <p:cNvPr id="4" name="Picture 3">
            <a:extLst>
              <a:ext uri="{FF2B5EF4-FFF2-40B4-BE49-F238E27FC236}">
                <a16:creationId xmlns:a16="http://schemas.microsoft.com/office/drawing/2014/main" id="{5CF08E70-FEC3-0191-D0EC-1E72FDCB1BB0}"/>
              </a:ext>
            </a:extLst>
          </p:cNvPr>
          <p:cNvPicPr>
            <a:picLocks noChangeAspect="1"/>
          </p:cNvPicPr>
          <p:nvPr/>
        </p:nvPicPr>
        <p:blipFill>
          <a:blip r:embed="rId3"/>
          <a:stretch>
            <a:fillRect/>
          </a:stretch>
        </p:blipFill>
        <p:spPr>
          <a:xfrm>
            <a:off x="1281991" y="1394306"/>
            <a:ext cx="10368141" cy="5124360"/>
          </a:xfrm>
          <a:prstGeom prst="rect">
            <a:avLst/>
          </a:prstGeom>
        </p:spPr>
      </p:pic>
    </p:spTree>
    <p:extLst>
      <p:ext uri="{BB962C8B-B14F-4D97-AF65-F5344CB8AC3E}">
        <p14:creationId xmlns:p14="http://schemas.microsoft.com/office/powerpoint/2010/main" val="16881286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4720B7-C0D0-4455-AA0F-81C8B8E2292B}"/>
              </a:ext>
            </a:extLst>
          </p:cNvPr>
          <p:cNvSpPr>
            <a:spLocks noGrp="1"/>
          </p:cNvSpPr>
          <p:nvPr>
            <p:ph type="title"/>
          </p:nvPr>
        </p:nvSpPr>
        <p:spPr>
          <a:xfrm>
            <a:off x="1459752" y="216190"/>
            <a:ext cx="9895951" cy="1033669"/>
          </a:xfrm>
        </p:spPr>
        <p:txBody>
          <a:bodyPr>
            <a:normAutofit/>
          </a:bodyPr>
          <a:lstStyle/>
          <a:p>
            <a:r>
              <a:rPr lang="en-US" sz="3500" b="1"/>
              <a:t>Benefits of digital marketing (6Is)</a:t>
            </a:r>
          </a:p>
        </p:txBody>
      </p:sp>
      <p:sp>
        <p:nvSpPr>
          <p:cNvPr id="5" name="Content Placeholder 4">
            <a:extLst>
              <a:ext uri="{FF2B5EF4-FFF2-40B4-BE49-F238E27FC236}">
                <a16:creationId xmlns:a16="http://schemas.microsoft.com/office/drawing/2014/main" id="{77C0A396-EC6A-4489-9102-B3AF58449D0B}"/>
              </a:ext>
            </a:extLst>
          </p:cNvPr>
          <p:cNvSpPr>
            <a:spLocks noGrp="1"/>
          </p:cNvSpPr>
          <p:nvPr>
            <p:ph idx="1"/>
          </p:nvPr>
        </p:nvSpPr>
        <p:spPr>
          <a:xfrm>
            <a:off x="1459752" y="1501895"/>
            <a:ext cx="8603672" cy="3548088"/>
          </a:xfrm>
        </p:spPr>
        <p:txBody>
          <a:bodyPr>
            <a:normAutofit/>
          </a:bodyPr>
          <a:lstStyle/>
          <a:p>
            <a:pPr marL="566738" lvl="0" indent="-566738" algn="just">
              <a:lnSpc>
                <a:spcPct val="107000"/>
              </a:lnSpc>
              <a:buFont typeface="Wingdings" panose="05000000000000000000" pitchFamily="2" charset="2"/>
              <a:buChar char="v"/>
            </a:pPr>
            <a:r>
              <a:rPr lang="en-US" sz="2400">
                <a:solidFill>
                  <a:schemeClr val="tx2"/>
                </a:solidFill>
                <a:effectLst/>
                <a:cs typeface="Times New Roman" panose="02020603050405020304" pitchFamily="18" charset="0"/>
              </a:rPr>
              <a:t>Interactivity</a:t>
            </a:r>
          </a:p>
          <a:p>
            <a:pPr marL="566738" lvl="0" indent="-566738" algn="just">
              <a:lnSpc>
                <a:spcPct val="107000"/>
              </a:lnSpc>
              <a:buFont typeface="Wingdings" panose="05000000000000000000" pitchFamily="2" charset="2"/>
              <a:buChar char="v"/>
            </a:pPr>
            <a:r>
              <a:rPr lang="en-US" sz="2400">
                <a:solidFill>
                  <a:schemeClr val="tx2"/>
                </a:solidFill>
                <a:cs typeface="Times New Roman" panose="02020603050405020304" pitchFamily="18" charset="0"/>
              </a:rPr>
              <a:t>Intelligence</a:t>
            </a:r>
          </a:p>
          <a:p>
            <a:pPr marL="566738" lvl="0" indent="-566738" algn="just">
              <a:lnSpc>
                <a:spcPct val="107000"/>
              </a:lnSpc>
              <a:buFont typeface="Wingdings" panose="05000000000000000000" pitchFamily="2" charset="2"/>
              <a:buChar char="v"/>
            </a:pPr>
            <a:r>
              <a:rPr lang="en-US" sz="2400">
                <a:solidFill>
                  <a:schemeClr val="tx2"/>
                </a:solidFill>
                <a:cs typeface="Times New Roman" panose="02020603050405020304" pitchFamily="18" charset="0"/>
              </a:rPr>
              <a:t>Individualization</a:t>
            </a:r>
          </a:p>
          <a:p>
            <a:pPr marL="566738" lvl="0" indent="-566738" algn="just">
              <a:lnSpc>
                <a:spcPct val="107000"/>
              </a:lnSpc>
              <a:buFont typeface="Wingdings" panose="05000000000000000000" pitchFamily="2" charset="2"/>
              <a:buChar char="v"/>
            </a:pPr>
            <a:r>
              <a:rPr lang="en-US" sz="2400">
                <a:solidFill>
                  <a:schemeClr val="tx2"/>
                </a:solidFill>
                <a:cs typeface="Times New Roman" panose="02020603050405020304" pitchFamily="18" charset="0"/>
              </a:rPr>
              <a:t>Integration</a:t>
            </a:r>
          </a:p>
          <a:p>
            <a:pPr marL="566738" lvl="0" indent="-566738" algn="just">
              <a:lnSpc>
                <a:spcPct val="107000"/>
              </a:lnSpc>
              <a:buFont typeface="Wingdings" panose="05000000000000000000" pitchFamily="2" charset="2"/>
              <a:buChar char="v"/>
            </a:pPr>
            <a:r>
              <a:rPr lang="en-US" sz="2400">
                <a:solidFill>
                  <a:schemeClr val="tx2"/>
                </a:solidFill>
                <a:cs typeface="Times New Roman" panose="02020603050405020304" pitchFamily="18" charset="0"/>
              </a:rPr>
              <a:t>Industry restructuring </a:t>
            </a:r>
          </a:p>
          <a:p>
            <a:pPr marL="566738" lvl="0" indent="-566738" algn="just">
              <a:lnSpc>
                <a:spcPct val="107000"/>
              </a:lnSpc>
              <a:buFont typeface="Wingdings" panose="05000000000000000000" pitchFamily="2" charset="2"/>
              <a:buChar char="v"/>
            </a:pPr>
            <a:r>
              <a:rPr lang="en-US" sz="2400">
                <a:solidFill>
                  <a:schemeClr val="tx2"/>
                </a:solidFill>
                <a:cs typeface="Times New Roman" panose="02020603050405020304" pitchFamily="18" charset="0"/>
              </a:rPr>
              <a:t>Independence of location </a:t>
            </a:r>
          </a:p>
        </p:txBody>
      </p:sp>
    </p:spTree>
    <p:extLst>
      <p:ext uri="{BB962C8B-B14F-4D97-AF65-F5344CB8AC3E}">
        <p14:creationId xmlns:p14="http://schemas.microsoft.com/office/powerpoint/2010/main" val="34305922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5D7749-8FC7-408A-B0EA-38776F46F6A6}"/>
              </a:ext>
            </a:extLst>
          </p:cNvPr>
          <p:cNvSpPr>
            <a:spLocks noGrp="1"/>
          </p:cNvSpPr>
          <p:nvPr>
            <p:ph type="title"/>
          </p:nvPr>
        </p:nvSpPr>
        <p:spPr/>
        <p:txBody>
          <a:bodyPr>
            <a:normAutofit/>
          </a:bodyPr>
          <a:lstStyle/>
          <a:p>
            <a:r>
              <a:rPr lang="en-US" sz="3500" b="1">
                <a:latin typeface="Arial" panose="020B0604020202020204" pitchFamily="34" charset="0"/>
                <a:cs typeface="Arial" panose="020B0604020202020204" pitchFamily="34" charset="0"/>
              </a:rPr>
              <a:t>Module objectives</a:t>
            </a:r>
          </a:p>
        </p:txBody>
      </p:sp>
      <p:sp>
        <p:nvSpPr>
          <p:cNvPr id="4" name="Content Placeholder 3">
            <a:extLst>
              <a:ext uri="{FF2B5EF4-FFF2-40B4-BE49-F238E27FC236}">
                <a16:creationId xmlns:a16="http://schemas.microsoft.com/office/drawing/2014/main" id="{662A67CC-1177-6FF8-BC02-9EFFEBD82187}"/>
              </a:ext>
            </a:extLst>
          </p:cNvPr>
          <p:cNvSpPr>
            <a:spLocks noGrp="1"/>
          </p:cNvSpPr>
          <p:nvPr>
            <p:ph idx="1"/>
          </p:nvPr>
        </p:nvSpPr>
        <p:spPr/>
        <p:txBody>
          <a:bodyPr>
            <a:normAutofit/>
          </a:bodyPr>
          <a:lstStyle/>
          <a:p>
            <a:pPr fontAlgn="auto">
              <a:buFont typeface="Arial" panose="020B0604020202020204" pitchFamily="34" charset="0"/>
              <a:buChar char="•"/>
            </a:pPr>
            <a:r>
              <a:rPr lang="en-US" sz="2000">
                <a:effectLst/>
              </a:rPr>
              <a:t>To know to what extent digital technology and media changes existing marketing models and how new models and strategies can be applied to exploit the medium effectively. </a:t>
            </a:r>
          </a:p>
          <a:p>
            <a:pPr fontAlgn="auto">
              <a:buFont typeface="Arial" panose="020B0604020202020204" pitchFamily="34" charset="0"/>
              <a:buChar char="•"/>
            </a:pPr>
            <a:r>
              <a:rPr lang="en-US" sz="2000">
                <a:effectLst/>
              </a:rPr>
              <a:t>How to best integrate and align digital marketing with business and marketing strategies and communications, including dedicated digital transformation programmes and digital marketing strategies where necessary. </a:t>
            </a:r>
          </a:p>
        </p:txBody>
      </p:sp>
    </p:spTree>
    <p:extLst>
      <p:ext uri="{BB962C8B-B14F-4D97-AF65-F5344CB8AC3E}">
        <p14:creationId xmlns:p14="http://schemas.microsoft.com/office/powerpoint/2010/main" val="39083428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77C0A396-EC6A-4489-9102-B3AF58449D0B}"/>
              </a:ext>
            </a:extLst>
          </p:cNvPr>
          <p:cNvSpPr>
            <a:spLocks noGrp="1"/>
          </p:cNvSpPr>
          <p:nvPr>
            <p:ph idx="1"/>
          </p:nvPr>
        </p:nvSpPr>
        <p:spPr>
          <a:xfrm>
            <a:off x="1597316" y="1481563"/>
            <a:ext cx="7650090" cy="3110993"/>
          </a:xfrm>
        </p:spPr>
        <p:txBody>
          <a:bodyPr>
            <a:normAutofit fontScale="92500" lnSpcReduction="10000"/>
          </a:bodyPr>
          <a:lstStyle/>
          <a:p>
            <a:pPr marL="0" indent="0">
              <a:lnSpc>
                <a:spcPct val="150000"/>
              </a:lnSpc>
              <a:buNone/>
            </a:pPr>
            <a:r>
              <a:rPr lang="en-US" sz="2000">
                <a:cs typeface="Times New Roman" panose="02020603050405020304" pitchFamily="18" charset="0"/>
              </a:rPr>
              <a:t>In digital campaign, digital communication also have benefits as:</a:t>
            </a:r>
          </a:p>
          <a:p>
            <a:pPr marL="285750" indent="-285750">
              <a:lnSpc>
                <a:spcPct val="150000"/>
              </a:lnSpc>
              <a:buFont typeface="Wingdings" pitchFamily="2" charset="2"/>
              <a:buChar char="ü"/>
            </a:pPr>
            <a:r>
              <a:rPr lang="en-US" sz="2000">
                <a:cs typeface="Times New Roman" panose="02020603050405020304" pitchFamily="18" charset="0"/>
              </a:rPr>
              <a:t>Accountability. </a:t>
            </a:r>
            <a:r>
              <a:rPr lang="vi-VN" sz="2000">
                <a:cs typeface="Times New Roman" panose="02020603050405020304" pitchFamily="18" charset="0"/>
              </a:rPr>
              <a:t>Eg: </a:t>
            </a:r>
            <a:r>
              <a:rPr lang="en-US" sz="2000">
                <a:solidFill>
                  <a:srgbClr val="8C007F"/>
                </a:solidFill>
                <a:effectLst/>
              </a:rPr>
              <a:t>the use of measurement systems known collectively as web analytics</a:t>
            </a:r>
            <a:r>
              <a:rPr lang="vi-VN" sz="2000">
                <a:cs typeface="Times New Roman" panose="02020603050405020304" pitchFamily="18" charset="0"/>
              </a:rPr>
              <a:t> </a:t>
            </a:r>
          </a:p>
          <a:p>
            <a:pPr marL="285750" indent="-285750">
              <a:lnSpc>
                <a:spcPct val="150000"/>
              </a:lnSpc>
              <a:buFont typeface="Wingdings" pitchFamily="2" charset="2"/>
              <a:buChar char="ü"/>
            </a:pPr>
            <a:r>
              <a:rPr lang="en-US" sz="2000">
                <a:cs typeface="Times New Roman" panose="02020603050405020304" pitchFamily="18" charset="0"/>
              </a:rPr>
              <a:t>Testing.</a:t>
            </a:r>
          </a:p>
          <a:p>
            <a:pPr marL="285750" indent="-285750">
              <a:lnSpc>
                <a:spcPct val="150000"/>
              </a:lnSpc>
              <a:buFont typeface="Wingdings" pitchFamily="2" charset="2"/>
              <a:buChar char="ü"/>
            </a:pPr>
            <a:r>
              <a:rPr lang="en-US" sz="2000">
                <a:cs typeface="Times New Roman" panose="02020603050405020304" pitchFamily="18" charset="0"/>
              </a:rPr>
              <a:t>Flexibility</a:t>
            </a:r>
          </a:p>
          <a:p>
            <a:pPr marL="285750" indent="-285750">
              <a:lnSpc>
                <a:spcPct val="150000"/>
              </a:lnSpc>
              <a:buFont typeface="Wingdings" pitchFamily="2" charset="2"/>
              <a:buChar char="ü"/>
            </a:pPr>
            <a:r>
              <a:rPr lang="en-US" sz="2000">
                <a:cs typeface="Times New Roman" panose="02020603050405020304" pitchFamily="18" charset="0"/>
              </a:rPr>
              <a:t>Micro-targeting.</a:t>
            </a:r>
          </a:p>
        </p:txBody>
      </p:sp>
      <p:sp>
        <p:nvSpPr>
          <p:cNvPr id="3" name="Title 1">
            <a:extLst>
              <a:ext uri="{FF2B5EF4-FFF2-40B4-BE49-F238E27FC236}">
                <a16:creationId xmlns:a16="http://schemas.microsoft.com/office/drawing/2014/main" id="{E96EDBC7-7D03-647C-43DF-46F3D6BD331E}"/>
              </a:ext>
            </a:extLst>
          </p:cNvPr>
          <p:cNvSpPr txBox="1">
            <a:spLocks/>
          </p:cNvSpPr>
          <p:nvPr/>
        </p:nvSpPr>
        <p:spPr>
          <a:xfrm>
            <a:off x="2262334" y="476672"/>
            <a:ext cx="7421963" cy="775252"/>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400" b="1" kern="1200">
                <a:solidFill>
                  <a:srgbClr val="00A4B7"/>
                </a:solidFill>
                <a:latin typeface="+mj-lt"/>
                <a:ea typeface="+mj-ea"/>
                <a:cs typeface="+mj-cs"/>
              </a:defRPr>
            </a:lvl1pPr>
          </a:lstStyle>
          <a:p>
            <a:pPr algn="ctr"/>
            <a:r>
              <a:rPr lang="en-US" sz="2000">
                <a:solidFill>
                  <a:srgbClr val="0070C0"/>
                </a:solidFill>
                <a:latin typeface="Montserrat" pitchFamily="2" charset="77"/>
                <a:cs typeface="Times New Roman" panose="02020603050405020304" pitchFamily="18" charset="0"/>
              </a:rPr>
              <a:t>Benefit of digital communication</a:t>
            </a:r>
          </a:p>
        </p:txBody>
      </p:sp>
      <p:pic>
        <p:nvPicPr>
          <p:cNvPr id="2" name="Picture 1">
            <a:extLst>
              <a:ext uri="{FF2B5EF4-FFF2-40B4-BE49-F238E27FC236}">
                <a16:creationId xmlns:a16="http://schemas.microsoft.com/office/drawing/2014/main" id="{C9CBC0D0-B676-CA1E-223F-B2DEC3A770DB}"/>
              </a:ext>
            </a:extLst>
          </p:cNvPr>
          <p:cNvPicPr>
            <a:picLocks noChangeAspect="1"/>
          </p:cNvPicPr>
          <p:nvPr/>
        </p:nvPicPr>
        <p:blipFill>
          <a:blip r:embed="rId3"/>
          <a:stretch>
            <a:fillRect/>
          </a:stretch>
        </p:blipFill>
        <p:spPr>
          <a:xfrm>
            <a:off x="4942563" y="3587665"/>
            <a:ext cx="7077612" cy="2952328"/>
          </a:xfrm>
          <a:prstGeom prst="rect">
            <a:avLst/>
          </a:prstGeom>
        </p:spPr>
      </p:pic>
    </p:spTree>
    <p:extLst>
      <p:ext uri="{BB962C8B-B14F-4D97-AF65-F5344CB8AC3E}">
        <p14:creationId xmlns:p14="http://schemas.microsoft.com/office/powerpoint/2010/main" val="33815558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4720B7-C0D0-4455-AA0F-81C8B8E2292B}"/>
              </a:ext>
            </a:extLst>
          </p:cNvPr>
          <p:cNvSpPr>
            <a:spLocks noGrp="1"/>
          </p:cNvSpPr>
          <p:nvPr>
            <p:ph type="title"/>
          </p:nvPr>
        </p:nvSpPr>
        <p:spPr>
          <a:xfrm>
            <a:off x="1267691" y="278536"/>
            <a:ext cx="9198890" cy="698210"/>
          </a:xfrm>
        </p:spPr>
        <p:txBody>
          <a:bodyPr>
            <a:normAutofit/>
          </a:bodyPr>
          <a:lstStyle/>
          <a:p>
            <a:r>
              <a:rPr lang="en-US" sz="3500" b="1"/>
              <a:t>Key challenges of digital marketing</a:t>
            </a:r>
          </a:p>
        </p:txBody>
      </p:sp>
      <p:sp>
        <p:nvSpPr>
          <p:cNvPr id="5" name="Content Placeholder 4">
            <a:extLst>
              <a:ext uri="{FF2B5EF4-FFF2-40B4-BE49-F238E27FC236}">
                <a16:creationId xmlns:a16="http://schemas.microsoft.com/office/drawing/2014/main" id="{10F74A77-0762-6648-13B6-4E83A862E464}"/>
              </a:ext>
            </a:extLst>
          </p:cNvPr>
          <p:cNvSpPr>
            <a:spLocks noGrp="1"/>
          </p:cNvSpPr>
          <p:nvPr>
            <p:ph idx="1"/>
          </p:nvPr>
        </p:nvSpPr>
        <p:spPr>
          <a:xfrm>
            <a:off x="1455290" y="1791709"/>
            <a:ext cx="9774892" cy="2939188"/>
          </a:xfrm>
        </p:spPr>
        <p:txBody>
          <a:bodyPr>
            <a:normAutofit/>
          </a:bodyPr>
          <a:lstStyle/>
          <a:p>
            <a:pPr marL="0" indent="566738"/>
            <a:r>
              <a:rPr lang="en-US" sz="2400">
                <a:solidFill>
                  <a:schemeClr val="tx2"/>
                </a:solidFill>
                <a:cs typeface="Times New Roman" panose="02020603050405020304" pitchFamily="18" charset="0"/>
              </a:rPr>
              <a:t>Complexity </a:t>
            </a:r>
          </a:p>
          <a:p>
            <a:pPr marL="0" indent="566738"/>
            <a:r>
              <a:rPr lang="en-US" sz="2400">
                <a:solidFill>
                  <a:schemeClr val="tx2"/>
                </a:solidFill>
                <a:cs typeface="Times New Roman" panose="02020603050405020304" pitchFamily="18" charset="0"/>
              </a:rPr>
              <a:t>Responding to competitors</a:t>
            </a:r>
          </a:p>
          <a:p>
            <a:pPr marL="0" indent="566738"/>
            <a:r>
              <a:rPr lang="en-US" sz="2400">
                <a:solidFill>
                  <a:schemeClr val="tx2"/>
                </a:solidFill>
                <a:cs typeface="Times New Roman" panose="02020603050405020304" pitchFamily="18" charset="0"/>
              </a:rPr>
              <a:t>Responding to changes in technology and marketing platforms</a:t>
            </a:r>
          </a:p>
          <a:p>
            <a:pPr marL="0" indent="566738"/>
            <a:r>
              <a:rPr lang="en-US" sz="2400">
                <a:solidFill>
                  <a:schemeClr val="tx2"/>
                </a:solidFill>
                <a:cs typeface="Times New Roman" panose="02020603050405020304" pitchFamily="18" charset="0"/>
              </a:rPr>
              <a:t>Cost</a:t>
            </a:r>
          </a:p>
          <a:p>
            <a:pPr marL="0" indent="566738"/>
            <a:r>
              <a:rPr lang="en-US" sz="2400">
                <a:solidFill>
                  <a:schemeClr val="tx2"/>
                </a:solidFill>
                <a:cs typeface="Times New Roman" panose="02020603050405020304" pitchFamily="18" charset="0"/>
              </a:rPr>
              <a:t>Attention</a:t>
            </a:r>
          </a:p>
        </p:txBody>
      </p:sp>
    </p:spTree>
    <p:extLst>
      <p:ext uri="{BB962C8B-B14F-4D97-AF65-F5344CB8AC3E}">
        <p14:creationId xmlns:p14="http://schemas.microsoft.com/office/powerpoint/2010/main" val="35048597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4720B7-C0D0-4455-AA0F-81C8B8E2292B}"/>
              </a:ext>
            </a:extLst>
          </p:cNvPr>
          <p:cNvSpPr>
            <a:spLocks noGrp="1"/>
          </p:cNvSpPr>
          <p:nvPr>
            <p:ph type="title"/>
          </p:nvPr>
        </p:nvSpPr>
        <p:spPr>
          <a:xfrm>
            <a:off x="1094508" y="153844"/>
            <a:ext cx="10647219" cy="1033669"/>
          </a:xfrm>
        </p:spPr>
        <p:txBody>
          <a:bodyPr>
            <a:normAutofit/>
          </a:bodyPr>
          <a:lstStyle/>
          <a:p>
            <a:r>
              <a:rPr lang="en-US" sz="3600"/>
              <a:t>OVERVIEW OF DIGITAL MARKETING STRATEGY</a:t>
            </a:r>
            <a:endParaRPr lang="en-US" sz="3500" b="1"/>
          </a:p>
        </p:txBody>
      </p:sp>
      <p:graphicFrame>
        <p:nvGraphicFramePr>
          <p:cNvPr id="7" name="Diagram 6">
            <a:extLst>
              <a:ext uri="{FF2B5EF4-FFF2-40B4-BE49-F238E27FC236}">
                <a16:creationId xmlns:a16="http://schemas.microsoft.com/office/drawing/2014/main" id="{61B82213-3ED9-F119-61F8-B0DBE9D1647B}"/>
              </a:ext>
            </a:extLst>
          </p:cNvPr>
          <p:cNvGraphicFramePr/>
          <p:nvPr>
            <p:extLst>
              <p:ext uri="{D42A27DB-BD31-4B8C-83A1-F6EECF244321}">
                <p14:modId xmlns:p14="http://schemas.microsoft.com/office/powerpoint/2010/main" val="1078244641"/>
              </p:ext>
            </p:extLst>
          </p:nvPr>
        </p:nvGraphicFramePr>
        <p:xfrm>
          <a:off x="1625135" y="1285489"/>
          <a:ext cx="9585963"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887212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4720B7-C0D0-4455-AA0F-81C8B8E2292B}"/>
              </a:ext>
            </a:extLst>
          </p:cNvPr>
          <p:cNvSpPr>
            <a:spLocks noGrp="1"/>
          </p:cNvSpPr>
          <p:nvPr>
            <p:ph type="title"/>
          </p:nvPr>
        </p:nvSpPr>
        <p:spPr>
          <a:xfrm>
            <a:off x="1163782" y="195408"/>
            <a:ext cx="10680931" cy="1033669"/>
          </a:xfrm>
        </p:spPr>
        <p:txBody>
          <a:bodyPr>
            <a:normAutofit/>
          </a:bodyPr>
          <a:lstStyle/>
          <a:p>
            <a:r>
              <a:rPr lang="en-US" sz="3500" b="1"/>
              <a:t>Key features of digital marketing strategy</a:t>
            </a:r>
          </a:p>
        </p:txBody>
      </p:sp>
      <p:sp>
        <p:nvSpPr>
          <p:cNvPr id="4" name="TextBox 3">
            <a:extLst>
              <a:ext uri="{FF2B5EF4-FFF2-40B4-BE49-F238E27FC236}">
                <a16:creationId xmlns:a16="http://schemas.microsoft.com/office/drawing/2014/main" id="{3805C939-E232-247E-2D44-E53A188BE64E}"/>
              </a:ext>
            </a:extLst>
          </p:cNvPr>
          <p:cNvSpPr txBox="1"/>
          <p:nvPr/>
        </p:nvSpPr>
        <p:spPr>
          <a:xfrm>
            <a:off x="1251526" y="1520341"/>
            <a:ext cx="10505441" cy="4853829"/>
          </a:xfrm>
          <a:prstGeom prst="rect">
            <a:avLst/>
          </a:prstGeom>
          <a:noFill/>
        </p:spPr>
        <p:txBody>
          <a:bodyPr wrap="square">
            <a:spAutoFit/>
          </a:bodyPr>
          <a:lstStyle/>
          <a:p>
            <a:pPr marL="342900" lvl="0" indent="-342900" algn="just">
              <a:lnSpc>
                <a:spcPct val="130000"/>
              </a:lnSpc>
              <a:buClr>
                <a:srgbClr val="000000"/>
              </a:buClr>
              <a:buFont typeface="Wingdings" panose="05000000000000000000" pitchFamily="2" charset="2"/>
              <a:buChar char="v"/>
            </a:pPr>
            <a:r>
              <a:rPr lang="en-SG" sz="2400">
                <a:latin typeface="Source Sans Pro" panose="020B0503030403020204" pitchFamily="34" charset="0"/>
                <a:ea typeface="Source Sans Pro" panose="020B0503030403020204" pitchFamily="34" charset="0"/>
              </a:rPr>
              <a:t>Be aligned with business and marketing strategy </a:t>
            </a:r>
          </a:p>
          <a:p>
            <a:pPr marL="342900" lvl="0" indent="-342900" algn="just">
              <a:lnSpc>
                <a:spcPct val="130000"/>
              </a:lnSpc>
              <a:buClr>
                <a:srgbClr val="000000"/>
              </a:buClr>
              <a:buFont typeface="Wingdings" panose="05000000000000000000" pitchFamily="2" charset="2"/>
              <a:buChar char="v"/>
            </a:pPr>
            <a:r>
              <a:rPr lang="en-SG" sz="2400">
                <a:latin typeface="Source Sans Pro" panose="020B0503030403020204" pitchFamily="34" charset="0"/>
                <a:ea typeface="Source Sans Pro" panose="020B0503030403020204" pitchFamily="34" charset="0"/>
              </a:rPr>
              <a:t>Use clear objectives for business and brand development and the online contribution of leads and sales for the internet or other digital channels </a:t>
            </a:r>
          </a:p>
          <a:p>
            <a:pPr marL="342900" lvl="0" indent="-342900" algn="just">
              <a:lnSpc>
                <a:spcPct val="130000"/>
              </a:lnSpc>
              <a:buClr>
                <a:srgbClr val="000000"/>
              </a:buClr>
              <a:buFont typeface="Wingdings" panose="05000000000000000000" pitchFamily="2" charset="2"/>
              <a:buChar char="v"/>
            </a:pPr>
            <a:r>
              <a:rPr lang="en-SG" sz="2400">
                <a:latin typeface="Source Sans Pro" panose="020B0503030403020204" pitchFamily="34" charset="0"/>
                <a:ea typeface="Source Sans Pro" panose="020B0503030403020204" pitchFamily="34" charset="0"/>
              </a:rPr>
              <a:t>Be consistent with the types of customers who use and can be effectively reached through the channel;</a:t>
            </a:r>
          </a:p>
          <a:p>
            <a:pPr marL="342900" lvl="0" indent="-342900" algn="just">
              <a:lnSpc>
                <a:spcPct val="130000"/>
              </a:lnSpc>
              <a:buClr>
                <a:srgbClr val="000000"/>
              </a:buClr>
              <a:buFont typeface="Wingdings" panose="05000000000000000000" pitchFamily="2" charset="2"/>
              <a:buChar char="v"/>
            </a:pPr>
            <a:r>
              <a:rPr lang="en-SG" sz="2400">
                <a:latin typeface="Source Sans Pro" panose="020B0503030403020204" pitchFamily="34" charset="0"/>
                <a:ea typeface="Source Sans Pro" panose="020B0503030403020204" pitchFamily="34" charset="0"/>
              </a:rPr>
              <a:t>Define a compelling, differential value proposition for the channel</a:t>
            </a:r>
          </a:p>
          <a:p>
            <a:pPr marL="342900" lvl="0" indent="-342900" algn="just">
              <a:lnSpc>
                <a:spcPct val="130000"/>
              </a:lnSpc>
              <a:buClr>
                <a:srgbClr val="000000"/>
              </a:buClr>
              <a:buFont typeface="Wingdings" panose="05000000000000000000" pitchFamily="2" charset="2"/>
              <a:buChar char="v"/>
            </a:pPr>
            <a:r>
              <a:rPr lang="en-SG" sz="2400">
                <a:latin typeface="Source Sans Pro" panose="020B0503030403020204" pitchFamily="34" charset="0"/>
                <a:ea typeface="Source Sans Pro" panose="020B0503030403020204" pitchFamily="34" charset="0"/>
              </a:rPr>
              <a:t>Specify the mix of online and offline communication tools </a:t>
            </a:r>
          </a:p>
          <a:p>
            <a:pPr marL="342900" lvl="0" indent="-342900" algn="just">
              <a:lnSpc>
                <a:spcPct val="130000"/>
              </a:lnSpc>
              <a:buClr>
                <a:srgbClr val="000000"/>
              </a:buClr>
              <a:buFont typeface="Wingdings" panose="05000000000000000000" pitchFamily="2" charset="2"/>
              <a:buChar char="v"/>
            </a:pPr>
            <a:r>
              <a:rPr lang="en-SG" sz="2400">
                <a:latin typeface="Source Sans Pro" panose="020B0503030403020204" pitchFamily="34" charset="0"/>
                <a:ea typeface="Source Sans Pro" panose="020B0503030403020204" pitchFamily="34" charset="0"/>
              </a:rPr>
              <a:t>Support the customer journey using the digital channel in combination with other channels</a:t>
            </a:r>
          </a:p>
          <a:p>
            <a:pPr marL="342900" lvl="0" indent="-342900" algn="just">
              <a:lnSpc>
                <a:spcPct val="130000"/>
              </a:lnSpc>
              <a:buClr>
                <a:srgbClr val="000000"/>
              </a:buClr>
              <a:buFont typeface="Wingdings" panose="05000000000000000000" pitchFamily="2" charset="2"/>
              <a:buChar char="v"/>
            </a:pPr>
            <a:r>
              <a:rPr lang="en-SG" sz="2400">
                <a:latin typeface="Source Sans Pro" panose="020B0503030403020204" pitchFamily="34" charset="0"/>
                <a:ea typeface="Source Sans Pro" panose="020B0503030403020204" pitchFamily="34" charset="0"/>
              </a:rPr>
              <a:t>Manage the online customer lifecycle</a:t>
            </a:r>
            <a:endParaRPr lang="en-US" sz="2400">
              <a:latin typeface="Source Sans Pro" panose="020B0503030403020204" pitchFamily="34" charset="0"/>
              <a:ea typeface="Source Sans Pro" panose="020B0503030403020204" pitchFamily="34" charset="0"/>
              <a:cs typeface="Times New Roman" panose="02020603050405020304" pitchFamily="18" charset="0"/>
            </a:endParaRPr>
          </a:p>
        </p:txBody>
      </p:sp>
    </p:spTree>
    <p:extLst>
      <p:ext uri="{BB962C8B-B14F-4D97-AF65-F5344CB8AC3E}">
        <p14:creationId xmlns:p14="http://schemas.microsoft.com/office/powerpoint/2010/main" val="38338841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4720B7-C0D0-4455-AA0F-81C8B8E2292B}"/>
              </a:ext>
            </a:extLst>
          </p:cNvPr>
          <p:cNvSpPr>
            <a:spLocks noGrp="1"/>
          </p:cNvSpPr>
          <p:nvPr>
            <p:ph type="title"/>
          </p:nvPr>
        </p:nvSpPr>
        <p:spPr>
          <a:xfrm>
            <a:off x="1226127" y="278535"/>
            <a:ext cx="10417233" cy="1033669"/>
          </a:xfrm>
        </p:spPr>
        <p:txBody>
          <a:bodyPr>
            <a:normAutofit/>
          </a:bodyPr>
          <a:lstStyle/>
          <a:p>
            <a:r>
              <a:rPr lang="en-US" sz="3500" b="1"/>
              <a:t>Different forms of functionality of digital presence</a:t>
            </a:r>
          </a:p>
        </p:txBody>
      </p:sp>
      <p:sp>
        <p:nvSpPr>
          <p:cNvPr id="5" name="TextBox 4">
            <a:extLst>
              <a:ext uri="{FF2B5EF4-FFF2-40B4-BE49-F238E27FC236}">
                <a16:creationId xmlns:a16="http://schemas.microsoft.com/office/drawing/2014/main" id="{BBE1A841-1E91-DA97-1525-24FCA1625569}"/>
              </a:ext>
            </a:extLst>
          </p:cNvPr>
          <p:cNvSpPr txBox="1"/>
          <p:nvPr/>
        </p:nvSpPr>
        <p:spPr>
          <a:xfrm>
            <a:off x="1430713" y="1312204"/>
            <a:ext cx="8544560" cy="4419864"/>
          </a:xfrm>
          <a:prstGeom prst="rect">
            <a:avLst/>
          </a:prstGeom>
          <a:noFill/>
        </p:spPr>
        <p:txBody>
          <a:bodyPr wrap="square">
            <a:spAutoFit/>
          </a:bodyPr>
          <a:lstStyle/>
          <a:p>
            <a:pPr marL="342900" lvl="0" indent="-342900" algn="just">
              <a:lnSpc>
                <a:spcPct val="200000"/>
              </a:lnSpc>
              <a:buFont typeface="Wingdings" panose="05000000000000000000" pitchFamily="2" charset="2"/>
              <a:buChar char=""/>
            </a:pPr>
            <a:r>
              <a:rPr lang="en-US" sz="2400">
                <a:latin typeface="Source Sans Pro" panose="020B0503030403020204" pitchFamily="34" charset="0"/>
                <a:ea typeface="Source Sans Pro" panose="020B0503030403020204" pitchFamily="34" charset="0"/>
                <a:cs typeface="Times New Roman" panose="02020603050405020304" pitchFamily="18" charset="0"/>
              </a:rPr>
              <a:t>Transactional e-commerce</a:t>
            </a:r>
          </a:p>
          <a:p>
            <a:pPr marL="342900" lvl="0" indent="-342900" algn="just">
              <a:lnSpc>
                <a:spcPct val="200000"/>
              </a:lnSpc>
              <a:buFont typeface="Wingdings" panose="05000000000000000000" pitchFamily="2" charset="2"/>
              <a:buChar char=""/>
            </a:pPr>
            <a:r>
              <a:rPr lang="en-SG" sz="2400">
                <a:latin typeface="Source Sans Pro" panose="020B0503030403020204" pitchFamily="34" charset="0"/>
                <a:ea typeface="Source Sans Pro" panose="020B0503030403020204" pitchFamily="34" charset="0"/>
                <a:cs typeface="Times New Roman" panose="02020603050405020304" pitchFamily="18" charset="0"/>
              </a:rPr>
              <a:t>Services-oriented relationship-building for lead-building and support</a:t>
            </a:r>
          </a:p>
          <a:p>
            <a:pPr marL="342900" lvl="0" indent="-342900" algn="just">
              <a:lnSpc>
                <a:spcPct val="200000"/>
              </a:lnSpc>
              <a:buFont typeface="Wingdings" panose="05000000000000000000" pitchFamily="2" charset="2"/>
              <a:buChar char=""/>
            </a:pPr>
            <a:r>
              <a:rPr lang="en-US" sz="2400">
                <a:latin typeface="Source Sans Pro" panose="020B0503030403020204" pitchFamily="34" charset="0"/>
                <a:ea typeface="Source Sans Pro" panose="020B0503030403020204" pitchFamily="34" charset="0"/>
                <a:cs typeface="Times New Roman" panose="02020603050405020304" pitchFamily="18" charset="0"/>
              </a:rPr>
              <a:t>Brand-building</a:t>
            </a:r>
            <a:endParaRPr lang="en-SG" sz="2400">
              <a:latin typeface="Source Sans Pro" panose="020B0503030403020204" pitchFamily="34" charset="0"/>
              <a:ea typeface="Source Sans Pro" panose="020B0503030403020204" pitchFamily="34" charset="0"/>
              <a:cs typeface="Times New Roman" panose="02020603050405020304" pitchFamily="18" charset="0"/>
            </a:endParaRPr>
          </a:p>
          <a:p>
            <a:pPr marL="342900" lvl="0" indent="-342900" algn="just">
              <a:lnSpc>
                <a:spcPct val="200000"/>
              </a:lnSpc>
              <a:buFont typeface="Wingdings" panose="05000000000000000000" pitchFamily="2" charset="2"/>
              <a:buChar char=""/>
            </a:pPr>
            <a:r>
              <a:rPr lang="en-US" sz="2400">
                <a:latin typeface="Source Sans Pro" panose="020B0503030403020204" pitchFamily="34" charset="0"/>
                <a:ea typeface="Source Sans Pro" panose="020B0503030403020204" pitchFamily="34" charset="0"/>
                <a:cs typeface="Times New Roman" panose="02020603050405020304" pitchFamily="18" charset="0"/>
              </a:rPr>
              <a:t>Publisher or intermediary site</a:t>
            </a:r>
            <a:endParaRPr lang="en-SG" sz="2400">
              <a:latin typeface="Source Sans Pro" panose="020B0503030403020204" pitchFamily="34" charset="0"/>
              <a:ea typeface="Source Sans Pro" panose="020B0503030403020204" pitchFamily="34" charset="0"/>
              <a:cs typeface="Times New Roman" panose="02020603050405020304" pitchFamily="18" charset="0"/>
            </a:endParaRPr>
          </a:p>
          <a:p>
            <a:pPr marL="342900" lvl="0" indent="-342900" algn="just">
              <a:lnSpc>
                <a:spcPct val="200000"/>
              </a:lnSpc>
              <a:buFont typeface="Wingdings" panose="05000000000000000000" pitchFamily="2" charset="2"/>
              <a:buChar char=""/>
            </a:pPr>
            <a:r>
              <a:rPr lang="en-US" sz="2400">
                <a:latin typeface="Source Sans Pro" panose="020B0503030403020204" pitchFamily="34" charset="0"/>
                <a:ea typeface="Source Sans Pro" panose="020B0503030403020204" pitchFamily="34" charset="0"/>
                <a:cs typeface="Times New Roman" panose="02020603050405020304" pitchFamily="18" charset="0"/>
              </a:rPr>
              <a:t>Social network or community</a:t>
            </a:r>
          </a:p>
        </p:txBody>
      </p:sp>
    </p:spTree>
    <p:extLst>
      <p:ext uri="{BB962C8B-B14F-4D97-AF65-F5344CB8AC3E}">
        <p14:creationId xmlns:p14="http://schemas.microsoft.com/office/powerpoint/2010/main" val="20087791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4720B7-C0D0-4455-AA0F-81C8B8E2292B}"/>
              </a:ext>
            </a:extLst>
          </p:cNvPr>
          <p:cNvSpPr>
            <a:spLocks noGrp="1"/>
          </p:cNvSpPr>
          <p:nvPr>
            <p:ph type="title"/>
          </p:nvPr>
        </p:nvSpPr>
        <p:spPr>
          <a:xfrm>
            <a:off x="1158239" y="278535"/>
            <a:ext cx="10485121" cy="1033669"/>
          </a:xfrm>
        </p:spPr>
        <p:txBody>
          <a:bodyPr>
            <a:normAutofit fontScale="90000"/>
          </a:bodyPr>
          <a:lstStyle/>
          <a:p>
            <a:r>
              <a:rPr lang="en-US" sz="3500" b="1"/>
              <a:t>Challenges in developing and managing digital marketing strategy</a:t>
            </a:r>
          </a:p>
        </p:txBody>
      </p:sp>
      <p:sp>
        <p:nvSpPr>
          <p:cNvPr id="4" name="TextBox 3">
            <a:extLst>
              <a:ext uri="{FF2B5EF4-FFF2-40B4-BE49-F238E27FC236}">
                <a16:creationId xmlns:a16="http://schemas.microsoft.com/office/drawing/2014/main" id="{A4B1FFC2-1B2C-868B-4A0E-F1C3FB4C09E6}"/>
              </a:ext>
            </a:extLst>
          </p:cNvPr>
          <p:cNvSpPr txBox="1"/>
          <p:nvPr/>
        </p:nvSpPr>
        <p:spPr>
          <a:xfrm>
            <a:off x="1158238" y="1520022"/>
            <a:ext cx="10728961" cy="4853829"/>
          </a:xfrm>
          <a:prstGeom prst="rect">
            <a:avLst/>
          </a:prstGeom>
          <a:noFill/>
        </p:spPr>
        <p:txBody>
          <a:bodyPr wrap="square">
            <a:spAutoFit/>
          </a:bodyPr>
          <a:lstStyle/>
          <a:p>
            <a:pPr marL="342900" lvl="0" indent="-342900" algn="just">
              <a:lnSpc>
                <a:spcPct val="130000"/>
              </a:lnSpc>
              <a:buClr>
                <a:srgbClr val="000000"/>
              </a:buClr>
              <a:buFont typeface="Wingdings" panose="05000000000000000000" pitchFamily="2" charset="2"/>
              <a:buChar char="v"/>
            </a:pPr>
            <a:r>
              <a:rPr lang="en-SG" sz="2400">
                <a:latin typeface="Source Sans Pro" panose="020B0503030403020204" pitchFamily="34" charset="0"/>
                <a:ea typeface="Source Sans Pro" panose="020B0503030403020204" pitchFamily="34" charset="0"/>
              </a:rPr>
              <a:t>There are unclear responsibilities for the many different digital marketing activities </a:t>
            </a:r>
          </a:p>
          <a:p>
            <a:pPr marL="342900" lvl="0" indent="-342900" algn="just">
              <a:lnSpc>
                <a:spcPct val="130000"/>
              </a:lnSpc>
              <a:buClr>
                <a:srgbClr val="000000"/>
              </a:buClr>
              <a:buFont typeface="Wingdings" panose="05000000000000000000" pitchFamily="2" charset="2"/>
              <a:buChar char="v"/>
            </a:pPr>
            <a:r>
              <a:rPr lang="en-SG" sz="2400">
                <a:latin typeface="Source Sans Pro" panose="020B0503030403020204" pitchFamily="34" charset="0"/>
                <a:ea typeface="Source Sans Pro" panose="020B0503030403020204" pitchFamily="34" charset="0"/>
              </a:rPr>
              <a:t>No specific objectives are set for digital marketing.</a:t>
            </a:r>
          </a:p>
          <a:p>
            <a:pPr marL="342900" lvl="0" indent="-342900" algn="just">
              <a:lnSpc>
                <a:spcPct val="130000"/>
              </a:lnSpc>
              <a:buClr>
                <a:srgbClr val="000000"/>
              </a:buClr>
              <a:buFont typeface="Wingdings" panose="05000000000000000000" pitchFamily="2" charset="2"/>
              <a:buChar char="v"/>
            </a:pPr>
            <a:r>
              <a:rPr lang="en-SG" sz="2400">
                <a:latin typeface="Source Sans Pro" panose="020B0503030403020204" pitchFamily="34" charset="0"/>
                <a:ea typeface="Source Sans Pro" panose="020B0503030403020204" pitchFamily="34" charset="0"/>
              </a:rPr>
              <a:t>Insufficient budget is allocated for digital marketing </a:t>
            </a:r>
          </a:p>
          <a:p>
            <a:pPr marL="342900" lvl="0" indent="-342900" algn="just">
              <a:lnSpc>
                <a:spcPct val="130000"/>
              </a:lnSpc>
              <a:buClr>
                <a:srgbClr val="000000"/>
              </a:buClr>
              <a:buFont typeface="Wingdings" panose="05000000000000000000" pitchFamily="2" charset="2"/>
              <a:buChar char="v"/>
            </a:pPr>
            <a:r>
              <a:rPr lang="en-SG" sz="2400">
                <a:latin typeface="Source Sans Pro" panose="020B0503030403020204" pitchFamily="34" charset="0"/>
                <a:ea typeface="Source Sans Pro" panose="020B0503030403020204" pitchFamily="34" charset="0"/>
              </a:rPr>
              <a:t>Budget is wasted </a:t>
            </a:r>
          </a:p>
          <a:p>
            <a:pPr marL="342900" lvl="0" indent="-342900" algn="just">
              <a:lnSpc>
                <a:spcPct val="130000"/>
              </a:lnSpc>
              <a:buClr>
                <a:srgbClr val="000000"/>
              </a:buClr>
              <a:buFont typeface="Wingdings" panose="05000000000000000000" pitchFamily="2" charset="2"/>
              <a:buChar char="v"/>
            </a:pPr>
            <a:r>
              <a:rPr lang="en-SG" sz="2400">
                <a:latin typeface="Source Sans Pro" panose="020B0503030403020204" pitchFamily="34" charset="0"/>
                <a:ea typeface="Source Sans Pro" panose="020B0503030403020204" pitchFamily="34" charset="0"/>
              </a:rPr>
              <a:t>New online value propositions for customers are not developed </a:t>
            </a:r>
          </a:p>
          <a:p>
            <a:pPr marL="342900" lvl="0" indent="-342900" algn="just">
              <a:lnSpc>
                <a:spcPct val="130000"/>
              </a:lnSpc>
              <a:buClr>
                <a:srgbClr val="000000"/>
              </a:buClr>
              <a:buFont typeface="Wingdings" panose="05000000000000000000" pitchFamily="2" charset="2"/>
              <a:buChar char="v"/>
            </a:pPr>
            <a:r>
              <a:rPr lang="en-SG" sz="2400">
                <a:latin typeface="Source Sans Pro" panose="020B0503030403020204" pitchFamily="34" charset="0"/>
                <a:ea typeface="Source Sans Pro" panose="020B0503030403020204" pitchFamily="34" charset="0"/>
              </a:rPr>
              <a:t>Results from digital marketing are not measured or reviewed adequately</a:t>
            </a:r>
          </a:p>
          <a:p>
            <a:pPr marL="342900" lvl="0" indent="-342900" algn="just">
              <a:lnSpc>
                <a:spcPct val="130000"/>
              </a:lnSpc>
              <a:buClr>
                <a:srgbClr val="000000"/>
              </a:buClr>
              <a:buFont typeface="Wingdings" panose="05000000000000000000" pitchFamily="2" charset="2"/>
              <a:buChar char="v"/>
            </a:pPr>
            <a:r>
              <a:rPr lang="en-SG" sz="2400">
                <a:latin typeface="Source Sans Pro" panose="020B0503030403020204" pitchFamily="34" charset="0"/>
                <a:ea typeface="Source Sans Pro" panose="020B0503030403020204" pitchFamily="34" charset="0"/>
              </a:rPr>
              <a:t>An experimental rather than planned approach is taken to using</a:t>
            </a:r>
          </a:p>
          <a:p>
            <a:pPr lvl="0" algn="just">
              <a:lnSpc>
                <a:spcPct val="130000"/>
              </a:lnSpc>
              <a:buClr>
                <a:srgbClr val="000000"/>
              </a:buClr>
            </a:pPr>
            <a:r>
              <a:rPr lang="en-SG" sz="2400">
                <a:latin typeface="Source Sans Pro" panose="020B0503030403020204" pitchFamily="34" charset="0"/>
                <a:ea typeface="Source Sans Pro" panose="020B0503030403020204" pitchFamily="34" charset="0"/>
              </a:rPr>
              <a:t>e-communications, with poor integration between online and offline marketing communications</a:t>
            </a:r>
            <a:endParaRPr lang="en-US" sz="2400">
              <a:effectLst/>
              <a:latin typeface="Source Sans Pro" panose="020B0503030403020204" pitchFamily="34" charset="0"/>
              <a:ea typeface="Source Sans Pro" panose="020B0503030403020204" pitchFamily="34" charset="0"/>
            </a:endParaRPr>
          </a:p>
        </p:txBody>
      </p:sp>
    </p:spTree>
    <p:extLst>
      <p:ext uri="{BB962C8B-B14F-4D97-AF65-F5344CB8AC3E}">
        <p14:creationId xmlns:p14="http://schemas.microsoft.com/office/powerpoint/2010/main" val="28815077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4720B7-C0D0-4455-AA0F-81C8B8E2292B}"/>
              </a:ext>
            </a:extLst>
          </p:cNvPr>
          <p:cNvSpPr>
            <a:spLocks noGrp="1"/>
          </p:cNvSpPr>
          <p:nvPr>
            <p:ph type="title"/>
          </p:nvPr>
        </p:nvSpPr>
        <p:spPr>
          <a:xfrm>
            <a:off x="1136072" y="278535"/>
            <a:ext cx="10881361" cy="1033669"/>
          </a:xfrm>
        </p:spPr>
        <p:txBody>
          <a:bodyPr>
            <a:normAutofit fontScale="90000"/>
          </a:bodyPr>
          <a:lstStyle/>
          <a:p>
            <a:r>
              <a:rPr lang="en-US" sz="3500" b="1"/>
              <a:t>A strategic framework for developing a digital marketing strategy</a:t>
            </a:r>
          </a:p>
        </p:txBody>
      </p:sp>
      <p:pic>
        <p:nvPicPr>
          <p:cNvPr id="4" name="Picture 3">
            <a:extLst>
              <a:ext uri="{FF2B5EF4-FFF2-40B4-BE49-F238E27FC236}">
                <a16:creationId xmlns:a16="http://schemas.microsoft.com/office/drawing/2014/main" id="{3C89DF67-EEE8-5116-C54C-0CE09E265C2E}"/>
              </a:ext>
            </a:extLst>
          </p:cNvPr>
          <p:cNvPicPr>
            <a:picLocks noChangeAspect="1"/>
          </p:cNvPicPr>
          <p:nvPr/>
        </p:nvPicPr>
        <p:blipFill>
          <a:blip r:embed="rId2"/>
          <a:stretch>
            <a:fillRect/>
          </a:stretch>
        </p:blipFill>
        <p:spPr>
          <a:xfrm>
            <a:off x="2390346" y="1232597"/>
            <a:ext cx="8665582" cy="5346868"/>
          </a:xfrm>
          <a:prstGeom prst="rect">
            <a:avLst/>
          </a:prstGeom>
        </p:spPr>
      </p:pic>
    </p:spTree>
    <p:extLst>
      <p:ext uri="{BB962C8B-B14F-4D97-AF65-F5344CB8AC3E}">
        <p14:creationId xmlns:p14="http://schemas.microsoft.com/office/powerpoint/2010/main" val="12170917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4720B7-C0D0-4455-AA0F-81C8B8E2292B}"/>
              </a:ext>
            </a:extLst>
          </p:cNvPr>
          <p:cNvSpPr>
            <a:spLocks noGrp="1"/>
          </p:cNvSpPr>
          <p:nvPr>
            <p:ph type="title"/>
          </p:nvPr>
        </p:nvSpPr>
        <p:spPr>
          <a:xfrm>
            <a:off x="1290839" y="216190"/>
            <a:ext cx="10881361" cy="1033669"/>
          </a:xfrm>
        </p:spPr>
        <p:txBody>
          <a:bodyPr>
            <a:normAutofit/>
          </a:bodyPr>
          <a:lstStyle/>
          <a:p>
            <a:r>
              <a:rPr lang="en-US" sz="3500" b="1"/>
              <a:t>Key communications concepts for DM</a:t>
            </a:r>
          </a:p>
        </p:txBody>
      </p:sp>
      <p:sp>
        <p:nvSpPr>
          <p:cNvPr id="4" name="TextBox 3">
            <a:extLst>
              <a:ext uri="{FF2B5EF4-FFF2-40B4-BE49-F238E27FC236}">
                <a16:creationId xmlns:a16="http://schemas.microsoft.com/office/drawing/2014/main" id="{3CC5EF36-999A-B6DF-4308-22F68B026F51}"/>
              </a:ext>
            </a:extLst>
          </p:cNvPr>
          <p:cNvSpPr txBox="1"/>
          <p:nvPr/>
        </p:nvSpPr>
        <p:spPr>
          <a:xfrm>
            <a:off x="1633105" y="1652148"/>
            <a:ext cx="10196830" cy="4292778"/>
          </a:xfrm>
          <a:prstGeom prst="rect">
            <a:avLst/>
          </a:prstGeom>
          <a:noFill/>
        </p:spPr>
        <p:txBody>
          <a:bodyPr wrap="square">
            <a:spAutoFit/>
          </a:bodyPr>
          <a:lstStyle/>
          <a:p>
            <a:pPr marL="342900" lvl="0" indent="-342900" algn="just">
              <a:lnSpc>
                <a:spcPct val="200000"/>
              </a:lnSpc>
              <a:buFont typeface="Wingdings" panose="05000000000000000000" pitchFamily="2" charset="2"/>
              <a:buChar char="v"/>
            </a:pPr>
            <a:r>
              <a:rPr lang="en-US" sz="2400">
                <a:solidFill>
                  <a:srgbClr val="000000"/>
                </a:solidFill>
                <a:latin typeface="Source Sans Pro" panose="020B0503030403020204" pitchFamily="34" charset="0"/>
                <a:ea typeface="Source Sans Pro" panose="020B0503030403020204" pitchFamily="34" charset="0"/>
                <a:cs typeface="Times New Roman" panose="02020603050405020304" pitchFamily="18" charset="0"/>
              </a:rPr>
              <a:t>Inbound Marketing</a:t>
            </a:r>
          </a:p>
          <a:p>
            <a:pPr marL="342900" lvl="0" indent="-342900" algn="just">
              <a:lnSpc>
                <a:spcPct val="200000"/>
              </a:lnSpc>
              <a:buFont typeface="Wingdings" panose="05000000000000000000" pitchFamily="2" charset="2"/>
              <a:buChar char="v"/>
            </a:pPr>
            <a:r>
              <a:rPr lang="en-US" sz="2400">
                <a:solidFill>
                  <a:srgbClr val="000000"/>
                </a:solidFill>
                <a:latin typeface="Source Sans Pro" panose="020B0503030403020204" pitchFamily="34" charset="0"/>
                <a:ea typeface="Source Sans Pro" panose="020B0503030403020204" pitchFamily="34" charset="0"/>
                <a:cs typeface="Times New Roman" panose="02020603050405020304" pitchFamily="18" charset="0"/>
              </a:rPr>
              <a:t>Permission Marketing</a:t>
            </a:r>
          </a:p>
          <a:p>
            <a:pPr marL="342900" lvl="0" indent="-342900" algn="just">
              <a:lnSpc>
                <a:spcPct val="200000"/>
              </a:lnSpc>
              <a:buFont typeface="Wingdings" panose="05000000000000000000" pitchFamily="2" charset="2"/>
              <a:buChar char="v"/>
            </a:pPr>
            <a:r>
              <a:rPr lang="en-US" sz="2400">
                <a:solidFill>
                  <a:srgbClr val="000000"/>
                </a:solidFill>
                <a:effectLst/>
                <a:latin typeface="Source Sans Pro" panose="020B0503030403020204" pitchFamily="34" charset="0"/>
                <a:ea typeface="Source Sans Pro" panose="020B0503030403020204" pitchFamily="34" charset="0"/>
                <a:cs typeface="Times New Roman" panose="02020603050405020304" pitchFamily="18" charset="0"/>
              </a:rPr>
              <a:t>Content Marketing</a:t>
            </a:r>
          </a:p>
          <a:p>
            <a:pPr marL="342900" lvl="0" indent="-342900" algn="just">
              <a:lnSpc>
                <a:spcPct val="200000"/>
              </a:lnSpc>
              <a:buFont typeface="Wingdings" panose="05000000000000000000" pitchFamily="2" charset="2"/>
              <a:buChar char="v"/>
            </a:pPr>
            <a:r>
              <a:rPr lang="en-US" sz="2400">
                <a:solidFill>
                  <a:srgbClr val="000000"/>
                </a:solidFill>
                <a:latin typeface="Source Sans Pro" panose="020B0503030403020204" pitchFamily="34" charset="0"/>
                <a:ea typeface="Source Sans Pro" panose="020B0503030403020204" pitchFamily="34" charset="0"/>
                <a:cs typeface="Times New Roman" panose="02020603050405020304" pitchFamily="18" charset="0"/>
              </a:rPr>
              <a:t>Digital Audience Engagement</a:t>
            </a:r>
            <a:endParaRPr lang="en-US" sz="2400">
              <a:solidFill>
                <a:srgbClr val="000000"/>
              </a:solidFill>
              <a:effectLst/>
              <a:latin typeface="Source Sans Pro" panose="020B0503030403020204" pitchFamily="34" charset="0"/>
              <a:ea typeface="Source Sans Pro" panose="020B0503030403020204" pitchFamily="34" charset="0"/>
              <a:cs typeface="Times New Roman" panose="02020603050405020304" pitchFamily="18" charset="0"/>
            </a:endParaRPr>
          </a:p>
          <a:p>
            <a:pPr marL="342900" lvl="0" indent="-342900" algn="just">
              <a:lnSpc>
                <a:spcPct val="200000"/>
              </a:lnSpc>
              <a:spcAft>
                <a:spcPts val="800"/>
              </a:spcAft>
              <a:buFont typeface="Wingdings" panose="05000000000000000000" pitchFamily="2" charset="2"/>
              <a:buChar char="v"/>
            </a:pPr>
            <a:r>
              <a:rPr lang="en-US" sz="2400">
                <a:solidFill>
                  <a:srgbClr val="000000"/>
                </a:solidFill>
                <a:effectLst/>
                <a:latin typeface="Source Sans Pro" panose="020B0503030403020204" pitchFamily="34" charset="0"/>
                <a:ea typeface="Source Sans Pro" panose="020B0503030403020204" pitchFamily="34" charset="0"/>
                <a:cs typeface="Times New Roman" panose="02020603050405020304" pitchFamily="18" charset="0"/>
              </a:rPr>
              <a:t>Al</a:t>
            </a:r>
            <a:r>
              <a:rPr lang="en-US" sz="2400">
                <a:solidFill>
                  <a:srgbClr val="000000"/>
                </a:solidFill>
                <a:latin typeface="Source Sans Pro" panose="020B0503030403020204" pitchFamily="34" charset="0"/>
                <a:ea typeface="Source Sans Pro" panose="020B0503030403020204" pitchFamily="34" charset="0"/>
                <a:cs typeface="Times New Roman" panose="02020603050405020304" pitchFamily="18" charset="0"/>
              </a:rPr>
              <a:t>ways-on marketing</a:t>
            </a:r>
            <a:endParaRPr lang="en-US" sz="2400">
              <a:effectLst/>
              <a:latin typeface="Source Sans Pro" panose="020B0503030403020204" pitchFamily="34" charset="0"/>
              <a:ea typeface="Source Sans Pro" panose="020B0503030403020204" pitchFamily="34" charset="0"/>
              <a:cs typeface="Times New Roman" panose="02020603050405020304" pitchFamily="18" charset="0"/>
            </a:endParaRPr>
          </a:p>
          <a:p>
            <a:pPr marL="342900" lvl="0" indent="-342900" algn="just">
              <a:lnSpc>
                <a:spcPct val="120000"/>
              </a:lnSpc>
              <a:spcAft>
                <a:spcPts val="1000"/>
              </a:spcAft>
              <a:buClr>
                <a:srgbClr val="000000"/>
              </a:buClr>
              <a:buFont typeface="Times New Roman" panose="02020603050405020304" pitchFamily="18" charset="0"/>
              <a:buChar char="-"/>
            </a:pPr>
            <a:endParaRPr lang="en-US" sz="2400">
              <a:effectLst/>
              <a:latin typeface="Source Sans Pro" panose="020B0503030403020204" pitchFamily="34" charset="0"/>
              <a:ea typeface="Source Sans Pro" panose="020B0503030403020204" pitchFamily="34" charset="0"/>
            </a:endParaRPr>
          </a:p>
        </p:txBody>
      </p:sp>
    </p:spTree>
    <p:extLst>
      <p:ext uri="{BB962C8B-B14F-4D97-AF65-F5344CB8AC3E}">
        <p14:creationId xmlns:p14="http://schemas.microsoft.com/office/powerpoint/2010/main" val="284897171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DE53414-ED8A-C23F-A087-D1674FC32718}"/>
              </a:ext>
            </a:extLst>
          </p:cNvPr>
          <p:cNvSpPr>
            <a:spLocks noGrp="1"/>
          </p:cNvSpPr>
          <p:nvPr>
            <p:ph type="title"/>
          </p:nvPr>
        </p:nvSpPr>
        <p:spPr/>
        <p:txBody>
          <a:bodyPr/>
          <a:lstStyle/>
          <a:p>
            <a:r>
              <a:rPr lang="en-VN"/>
              <a:t>Summary</a:t>
            </a:r>
          </a:p>
        </p:txBody>
      </p:sp>
      <p:sp>
        <p:nvSpPr>
          <p:cNvPr id="5" name="Content Placeholder 4">
            <a:extLst>
              <a:ext uri="{FF2B5EF4-FFF2-40B4-BE49-F238E27FC236}">
                <a16:creationId xmlns:a16="http://schemas.microsoft.com/office/drawing/2014/main" id="{AE118B8D-9FBA-0B68-A0C4-E333A5849A06}"/>
              </a:ext>
            </a:extLst>
          </p:cNvPr>
          <p:cNvSpPr>
            <a:spLocks noGrp="1"/>
          </p:cNvSpPr>
          <p:nvPr>
            <p:ph idx="1"/>
          </p:nvPr>
        </p:nvSpPr>
        <p:spPr/>
        <p:txBody>
          <a:bodyPr/>
          <a:lstStyle/>
          <a:p>
            <a:pPr marL="342900" indent="-342900">
              <a:buClr>
                <a:srgbClr val="000000"/>
              </a:buClr>
              <a:defRPr/>
            </a:pPr>
            <a:r>
              <a:rPr lang="en-US"/>
              <a:t>Chapter 1 focuses on clarifying the concept of Digital Marketing, the digital transformation process and the 7 main pillars of Digital Marketing, the benefits and challenges of applying Digital Marketing in the overall Marketing strategy of the entire enterprise.</a:t>
            </a:r>
          </a:p>
          <a:p>
            <a:pPr marL="342900" indent="-342900">
              <a:buClr>
                <a:srgbClr val="000000"/>
              </a:buClr>
              <a:defRPr/>
            </a:pPr>
            <a:r>
              <a:rPr lang="en-US"/>
              <a:t>In addition, this chapter also provides a framework for developing a Digital marketing strategy as a foundation for the Digital Marketing strategic decisions mentioned in the following chapters.</a:t>
            </a:r>
            <a:endParaRPr lang="vi-VN"/>
          </a:p>
        </p:txBody>
      </p:sp>
    </p:spTree>
    <p:extLst>
      <p:ext uri="{BB962C8B-B14F-4D97-AF65-F5344CB8AC3E}">
        <p14:creationId xmlns:p14="http://schemas.microsoft.com/office/powerpoint/2010/main" val="112328235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0381ED-DF3F-7049-BDD2-2527B0113C46}"/>
              </a:ext>
            </a:extLst>
          </p:cNvPr>
          <p:cNvSpPr>
            <a:spLocks noGrp="1"/>
          </p:cNvSpPr>
          <p:nvPr>
            <p:ph type="title"/>
          </p:nvPr>
        </p:nvSpPr>
        <p:spPr/>
        <p:txBody>
          <a:bodyPr/>
          <a:lstStyle/>
          <a:p>
            <a:r>
              <a:rPr lang="vi-VN"/>
              <a:t>Chapter references</a:t>
            </a:r>
            <a:endParaRPr lang="en-VN"/>
          </a:p>
        </p:txBody>
      </p:sp>
      <p:sp>
        <p:nvSpPr>
          <p:cNvPr id="3" name="Content Placeholder 2">
            <a:extLst>
              <a:ext uri="{FF2B5EF4-FFF2-40B4-BE49-F238E27FC236}">
                <a16:creationId xmlns:a16="http://schemas.microsoft.com/office/drawing/2014/main" id="{EAB4B4B8-53F4-ACED-C67A-C0FB51258F09}"/>
              </a:ext>
            </a:extLst>
          </p:cNvPr>
          <p:cNvSpPr>
            <a:spLocks noGrp="1"/>
          </p:cNvSpPr>
          <p:nvPr>
            <p:ph idx="1"/>
          </p:nvPr>
        </p:nvSpPr>
        <p:spPr/>
        <p:txBody>
          <a:bodyPr vert="horz" lIns="91440" tIns="45720" rIns="91440" bIns="45720" rtlCol="0" anchor="t">
            <a:normAutofit/>
          </a:bodyPr>
          <a:lstStyle/>
          <a:p>
            <a:pPr marL="342900" indent="-342900">
              <a:buClr>
                <a:srgbClr val="000000"/>
              </a:buClr>
            </a:pPr>
            <a:r>
              <a:rPr lang="en-SG" dirty="0">
                <a:latin typeface="Source Sans Pro"/>
                <a:ea typeface="Source Sans Pro"/>
                <a:cs typeface="Arial"/>
              </a:rPr>
              <a:t>Chaffey D. &amp; Ellis-Chadwick F. (2022). Digital marketing - Strategy, Implementation and Practice (8</a:t>
            </a:r>
            <a:r>
              <a:rPr lang="en-SG" baseline="30000" dirty="0">
                <a:latin typeface="Source Sans Pro"/>
                <a:ea typeface="Source Sans Pro"/>
                <a:cs typeface="Arial"/>
              </a:rPr>
              <a:t>th</a:t>
            </a:r>
            <a:r>
              <a:rPr lang="en-SG" dirty="0">
                <a:latin typeface="Source Sans Pro"/>
                <a:ea typeface="Source Sans Pro"/>
                <a:cs typeface="Arial"/>
              </a:rPr>
              <a:t> edition). Pearson. UK</a:t>
            </a:r>
          </a:p>
          <a:p>
            <a:pPr marL="342900" indent="-342900">
              <a:buClr>
                <a:srgbClr val="000000"/>
              </a:buClr>
            </a:pPr>
            <a:r>
              <a:rPr lang="en-SG" dirty="0">
                <a:latin typeface="Source Sans Pro"/>
                <a:ea typeface="Source Sans Pro"/>
                <a:cs typeface="Arial"/>
              </a:rPr>
              <a:t>Strauss, J., &amp; Frost, R. (2014). E-marketing (7</a:t>
            </a:r>
            <a:r>
              <a:rPr lang="en-SG" baseline="30000" dirty="0">
                <a:latin typeface="Source Sans Pro"/>
                <a:ea typeface="Source Sans Pro"/>
                <a:cs typeface="Arial"/>
              </a:rPr>
              <a:t>th</a:t>
            </a:r>
            <a:r>
              <a:rPr lang="en-SG" dirty="0">
                <a:latin typeface="Source Sans Pro"/>
                <a:ea typeface="Source Sans Pro"/>
                <a:cs typeface="Arial"/>
              </a:rPr>
              <a:t> Ed.). Pearson.</a:t>
            </a:r>
            <a:endParaRPr lang="en-US">
              <a:latin typeface="Source Sans Pro"/>
              <a:ea typeface="Source Sans Pro"/>
              <a:cs typeface="Arial"/>
            </a:endParaRPr>
          </a:p>
          <a:p>
            <a:pPr marL="0" indent="0">
              <a:buNone/>
            </a:pPr>
            <a:endParaRPr lang="en-VN"/>
          </a:p>
        </p:txBody>
      </p:sp>
    </p:spTree>
    <p:extLst>
      <p:ext uri="{BB962C8B-B14F-4D97-AF65-F5344CB8AC3E}">
        <p14:creationId xmlns:p14="http://schemas.microsoft.com/office/powerpoint/2010/main" val="24919182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5D7749-8FC7-408A-B0EA-38776F46F6A6}"/>
              </a:ext>
            </a:extLst>
          </p:cNvPr>
          <p:cNvSpPr>
            <a:spLocks noGrp="1"/>
          </p:cNvSpPr>
          <p:nvPr>
            <p:ph type="title" idx="4294967295"/>
          </p:nvPr>
        </p:nvSpPr>
        <p:spPr>
          <a:xfrm>
            <a:off x="2010875" y="404665"/>
            <a:ext cx="7422356" cy="775097"/>
          </a:xfrm>
        </p:spPr>
        <p:txBody>
          <a:bodyPr>
            <a:normAutofit/>
          </a:bodyPr>
          <a:lstStyle/>
          <a:p>
            <a:r>
              <a:rPr lang="en-US" sz="2625">
                <a:cs typeface="Arial" panose="020B0604020202020204" pitchFamily="34" charset="0"/>
              </a:rPr>
              <a:t>TEXTBOOKS AND COURSE MATERIALS</a:t>
            </a:r>
          </a:p>
        </p:txBody>
      </p:sp>
      <p:pic>
        <p:nvPicPr>
          <p:cNvPr id="4" name="Picture 3" descr="A book cover with colorful arrows and text&#10;&#10;Description automatically generated">
            <a:extLst>
              <a:ext uri="{FF2B5EF4-FFF2-40B4-BE49-F238E27FC236}">
                <a16:creationId xmlns:a16="http://schemas.microsoft.com/office/drawing/2014/main" id="{873E64E8-41AD-9D47-59CB-5A18804057F1}"/>
              </a:ext>
            </a:extLst>
          </p:cNvPr>
          <p:cNvPicPr>
            <a:picLocks noChangeAspect="1"/>
          </p:cNvPicPr>
          <p:nvPr/>
        </p:nvPicPr>
        <p:blipFill rotWithShape="1">
          <a:blip r:embed="rId3">
            <a:extLst>
              <a:ext uri="{28A0092B-C50C-407E-A947-70E740481C1C}">
                <a14:useLocalDpi xmlns:a14="http://schemas.microsoft.com/office/drawing/2010/main" val="0"/>
              </a:ext>
            </a:extLst>
          </a:blip>
          <a:srcRect l="27325" t="6043" r="27279" b="1760"/>
          <a:stretch/>
        </p:blipFill>
        <p:spPr>
          <a:xfrm>
            <a:off x="7754810" y="1455004"/>
            <a:ext cx="2537963" cy="3347641"/>
          </a:xfrm>
          <a:prstGeom prst="rect">
            <a:avLst/>
          </a:prstGeom>
        </p:spPr>
      </p:pic>
      <p:pic>
        <p:nvPicPr>
          <p:cNvPr id="6" name="Picture 5" descr="A brochure with a purple cover&#10;&#10;Description automatically generated">
            <a:extLst>
              <a:ext uri="{FF2B5EF4-FFF2-40B4-BE49-F238E27FC236}">
                <a16:creationId xmlns:a16="http://schemas.microsoft.com/office/drawing/2014/main" id="{D29833BE-2AA8-CDDE-01B8-C0D7D3C7A2FA}"/>
              </a:ext>
            </a:extLst>
          </p:cNvPr>
          <p:cNvPicPr>
            <a:picLocks noChangeAspect="1"/>
          </p:cNvPicPr>
          <p:nvPr/>
        </p:nvPicPr>
        <p:blipFill rotWithShape="1">
          <a:blip r:embed="rId4">
            <a:extLst>
              <a:ext uri="{28A0092B-C50C-407E-A947-70E740481C1C}">
                <a14:useLocalDpi xmlns:a14="http://schemas.microsoft.com/office/drawing/2010/main" val="0"/>
              </a:ext>
            </a:extLst>
          </a:blip>
          <a:srcRect l="7722" t="11750" r="53220" b="6941"/>
          <a:stretch/>
        </p:blipFill>
        <p:spPr>
          <a:xfrm>
            <a:off x="4847837" y="1431875"/>
            <a:ext cx="2537963" cy="3347641"/>
          </a:xfrm>
          <a:prstGeom prst="rect">
            <a:avLst/>
          </a:prstGeom>
        </p:spPr>
      </p:pic>
      <p:pic>
        <p:nvPicPr>
          <p:cNvPr id="8" name="Picture 7" descr="A book cover with colorful circles and text&#10;&#10;Description automatically generated">
            <a:extLst>
              <a:ext uri="{FF2B5EF4-FFF2-40B4-BE49-F238E27FC236}">
                <a16:creationId xmlns:a16="http://schemas.microsoft.com/office/drawing/2014/main" id="{02A48E8B-9171-907F-E58D-14ABE8BEBEAE}"/>
              </a:ext>
            </a:extLst>
          </p:cNvPr>
          <p:cNvPicPr>
            <a:picLocks noChangeAspect="1"/>
          </p:cNvPicPr>
          <p:nvPr/>
        </p:nvPicPr>
        <p:blipFill rotWithShape="1">
          <a:blip r:embed="rId5">
            <a:extLst>
              <a:ext uri="{28A0092B-C50C-407E-A947-70E740481C1C}">
                <a14:useLocalDpi xmlns:a14="http://schemas.microsoft.com/office/drawing/2010/main" val="0"/>
              </a:ext>
            </a:extLst>
          </a:blip>
          <a:srcRect l="28251" t="7471" r="29133" b="1614"/>
          <a:stretch/>
        </p:blipFill>
        <p:spPr>
          <a:xfrm>
            <a:off x="2031343" y="1423361"/>
            <a:ext cx="2537963" cy="3347641"/>
          </a:xfrm>
          <a:prstGeom prst="rect">
            <a:avLst/>
          </a:prstGeom>
        </p:spPr>
      </p:pic>
      <p:sp>
        <p:nvSpPr>
          <p:cNvPr id="12" name="TextBox 11">
            <a:extLst>
              <a:ext uri="{FF2B5EF4-FFF2-40B4-BE49-F238E27FC236}">
                <a16:creationId xmlns:a16="http://schemas.microsoft.com/office/drawing/2014/main" id="{804BA199-917A-50F1-DCAB-9E3255887E76}"/>
              </a:ext>
            </a:extLst>
          </p:cNvPr>
          <p:cNvSpPr txBox="1"/>
          <p:nvPr/>
        </p:nvSpPr>
        <p:spPr>
          <a:xfrm>
            <a:off x="2031343" y="5175424"/>
            <a:ext cx="4519186" cy="369332"/>
          </a:xfrm>
          <a:prstGeom prst="rect">
            <a:avLst/>
          </a:prstGeom>
          <a:noFill/>
        </p:spPr>
        <p:txBody>
          <a:bodyPr wrap="none" rtlCol="0">
            <a:spAutoFit/>
          </a:bodyPr>
          <a:lstStyle/>
          <a:p>
            <a:r>
              <a:rPr lang="en-VN">
                <a:latin typeface="Montserrat" pitchFamily="2" charset="77"/>
              </a:rPr>
              <a:t>- Other bibliography in each chapter. </a:t>
            </a:r>
          </a:p>
        </p:txBody>
      </p:sp>
    </p:spTree>
    <p:extLst>
      <p:ext uri="{BB962C8B-B14F-4D97-AF65-F5344CB8AC3E}">
        <p14:creationId xmlns:p14="http://schemas.microsoft.com/office/powerpoint/2010/main" val="40408747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hank You Images – Browse 263,389 Stock Photos, Vectors, and Video | Adobe  Stock">
            <a:extLst>
              <a:ext uri="{FF2B5EF4-FFF2-40B4-BE49-F238E27FC236}">
                <a16:creationId xmlns:a16="http://schemas.microsoft.com/office/drawing/2014/main" id="{C6416DB0-6727-8B09-759D-CB72530F2F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46135" y="1309511"/>
            <a:ext cx="7569634" cy="42784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32850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5D7749-8FC7-408A-B0EA-38776F46F6A6}"/>
              </a:ext>
            </a:extLst>
          </p:cNvPr>
          <p:cNvSpPr>
            <a:spLocks noGrp="1"/>
          </p:cNvSpPr>
          <p:nvPr>
            <p:ph type="title" idx="4294967295"/>
          </p:nvPr>
        </p:nvSpPr>
        <p:spPr>
          <a:xfrm>
            <a:off x="1253447" y="400497"/>
            <a:ext cx="9896475" cy="1033462"/>
          </a:xfrm>
        </p:spPr>
        <p:txBody>
          <a:bodyPr>
            <a:normAutofit/>
          </a:bodyPr>
          <a:lstStyle/>
          <a:p>
            <a:r>
              <a:rPr lang="en-US" sz="3500" b="1">
                <a:latin typeface="Arial" panose="020B0604020202020204" pitchFamily="34" charset="0"/>
                <a:cs typeface="Arial" panose="020B0604020202020204" pitchFamily="34" charset="0"/>
              </a:rPr>
              <a:t>Textbook</a:t>
            </a:r>
          </a:p>
        </p:txBody>
      </p:sp>
      <p:pic>
        <p:nvPicPr>
          <p:cNvPr id="3" name="Picture 2">
            <a:extLst>
              <a:ext uri="{FF2B5EF4-FFF2-40B4-BE49-F238E27FC236}">
                <a16:creationId xmlns:a16="http://schemas.microsoft.com/office/drawing/2014/main" id="{6A887ABA-8863-A474-8824-36662BEA8D5D}"/>
              </a:ext>
            </a:extLst>
          </p:cNvPr>
          <p:cNvPicPr>
            <a:picLocks noChangeAspect="1"/>
          </p:cNvPicPr>
          <p:nvPr/>
        </p:nvPicPr>
        <p:blipFill>
          <a:blip r:embed="rId2"/>
          <a:stretch>
            <a:fillRect/>
          </a:stretch>
        </p:blipFill>
        <p:spPr>
          <a:xfrm>
            <a:off x="1416985" y="1433959"/>
            <a:ext cx="4356780" cy="5171851"/>
          </a:xfrm>
          <a:prstGeom prst="rect">
            <a:avLst/>
          </a:prstGeom>
        </p:spPr>
      </p:pic>
      <p:pic>
        <p:nvPicPr>
          <p:cNvPr id="4" name="Picture 3">
            <a:extLst>
              <a:ext uri="{FF2B5EF4-FFF2-40B4-BE49-F238E27FC236}">
                <a16:creationId xmlns:a16="http://schemas.microsoft.com/office/drawing/2014/main" id="{BAC576D7-94ED-A54C-338F-EC3A209B940D}"/>
              </a:ext>
            </a:extLst>
          </p:cNvPr>
          <p:cNvPicPr>
            <a:picLocks noChangeAspect="1"/>
          </p:cNvPicPr>
          <p:nvPr/>
        </p:nvPicPr>
        <p:blipFill>
          <a:blip r:embed="rId3"/>
          <a:stretch>
            <a:fillRect/>
          </a:stretch>
        </p:blipFill>
        <p:spPr>
          <a:xfrm>
            <a:off x="6508547" y="106878"/>
            <a:ext cx="5636371" cy="6667995"/>
          </a:xfrm>
          <a:prstGeom prst="rect">
            <a:avLst/>
          </a:prstGeom>
        </p:spPr>
      </p:pic>
    </p:spTree>
    <p:extLst>
      <p:ext uri="{BB962C8B-B14F-4D97-AF65-F5344CB8AC3E}">
        <p14:creationId xmlns:p14="http://schemas.microsoft.com/office/powerpoint/2010/main" val="13268151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932EAC-4FB1-4EEC-B45F-0176591608F9}"/>
              </a:ext>
            </a:extLst>
          </p:cNvPr>
          <p:cNvSpPr>
            <a:spLocks noGrp="1"/>
          </p:cNvSpPr>
          <p:nvPr>
            <p:ph type="ctrTitle"/>
          </p:nvPr>
        </p:nvSpPr>
        <p:spPr>
          <a:xfrm>
            <a:off x="1893870" y="1132636"/>
            <a:ext cx="9144000" cy="3161961"/>
          </a:xfrm>
        </p:spPr>
        <p:txBody>
          <a:bodyPr vert="horz" lIns="91440" tIns="45720" rIns="91440" bIns="45720" rtlCol="0" anchor="ctr">
            <a:normAutofit/>
          </a:bodyPr>
          <a:lstStyle/>
          <a:p>
            <a:pPr>
              <a:lnSpc>
                <a:spcPct val="150000"/>
              </a:lnSpc>
            </a:pPr>
            <a:r>
              <a:rPr lang="en-US" sz="4800" b="1" dirty="0" err="1">
                <a:latin typeface="Arial"/>
                <a:cs typeface="Arial"/>
              </a:rPr>
              <a:t>Chapter</a:t>
            </a:r>
            <a:r>
              <a:rPr lang="en-US" sz="4800" b="1" dirty="0">
                <a:latin typeface="Arial"/>
                <a:cs typeface="Arial"/>
              </a:rPr>
              <a:t> 1:</a:t>
            </a:r>
            <a:br>
              <a:rPr lang="en-US" sz="4800" b="1" dirty="0">
                <a:latin typeface="Arial" panose="020B0604020202020204" pitchFamily="34" charset="0"/>
                <a:cs typeface="Arial" panose="020B0604020202020204" pitchFamily="34" charset="0"/>
              </a:rPr>
            </a:br>
            <a:r>
              <a:rPr lang="en-US" sz="4800" b="1" dirty="0">
                <a:latin typeface="Arial"/>
                <a:cs typeface="Arial"/>
              </a:rPr>
              <a:t> </a:t>
            </a:r>
            <a:r>
              <a:rPr lang="en-US" sz="3600" b="1" dirty="0">
                <a:latin typeface="Arial"/>
                <a:cs typeface="Arial"/>
              </a:rPr>
              <a:t>INTRODUCING DIGITAL MARKETING</a:t>
            </a:r>
            <a:endParaRPr lang="en-US" sz="4800" b="1" dirty="0">
              <a:latin typeface="Arial" panose="020B0604020202020204" pitchFamily="34" charset="0"/>
              <a:cs typeface="Arial" panose="020B0604020202020204" pitchFamily="34" charset="0"/>
            </a:endParaRPr>
          </a:p>
        </p:txBody>
      </p:sp>
      <p:sp>
        <p:nvSpPr>
          <p:cNvPr id="3" name="Subtitle 2">
            <a:extLst>
              <a:ext uri="{FF2B5EF4-FFF2-40B4-BE49-F238E27FC236}">
                <a16:creationId xmlns:a16="http://schemas.microsoft.com/office/drawing/2014/main" id="{1F731AC7-56F2-5E10-3F2C-5B8FF1214933}"/>
              </a:ext>
            </a:extLst>
          </p:cNvPr>
          <p:cNvSpPr>
            <a:spLocks noGrp="1"/>
          </p:cNvSpPr>
          <p:nvPr>
            <p:ph type="subTitle" idx="1"/>
          </p:nvPr>
        </p:nvSpPr>
        <p:spPr>
          <a:xfrm>
            <a:off x="2171272" y="4378125"/>
            <a:ext cx="9144000" cy="828304"/>
          </a:xfrm>
        </p:spPr>
        <p:txBody>
          <a:bodyPr/>
          <a:lstStyle/>
          <a:p>
            <a:endParaRPr lang="en-VN"/>
          </a:p>
        </p:txBody>
      </p:sp>
    </p:spTree>
    <p:extLst>
      <p:ext uri="{BB962C8B-B14F-4D97-AF65-F5344CB8AC3E}">
        <p14:creationId xmlns:p14="http://schemas.microsoft.com/office/powerpoint/2010/main" val="6237873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17DB33-A896-488B-4F18-D5A996A3D35A}"/>
              </a:ext>
            </a:extLst>
          </p:cNvPr>
          <p:cNvSpPr>
            <a:spLocks noGrp="1"/>
          </p:cNvSpPr>
          <p:nvPr>
            <p:ph type="title"/>
          </p:nvPr>
        </p:nvSpPr>
        <p:spPr/>
        <p:txBody>
          <a:bodyPr/>
          <a:lstStyle/>
          <a:p>
            <a:r>
              <a:rPr lang="en-VN"/>
              <a:t>Chapter content</a:t>
            </a:r>
          </a:p>
        </p:txBody>
      </p:sp>
      <p:sp>
        <p:nvSpPr>
          <p:cNvPr id="3" name="Content Placeholder 2">
            <a:extLst>
              <a:ext uri="{FF2B5EF4-FFF2-40B4-BE49-F238E27FC236}">
                <a16:creationId xmlns:a16="http://schemas.microsoft.com/office/drawing/2014/main" id="{86D679EE-8E5B-F78A-CBEC-9A1E2F4BEC3F}"/>
              </a:ext>
            </a:extLst>
          </p:cNvPr>
          <p:cNvSpPr>
            <a:spLocks noGrp="1"/>
          </p:cNvSpPr>
          <p:nvPr>
            <p:ph idx="1"/>
          </p:nvPr>
        </p:nvSpPr>
        <p:spPr>
          <a:ln w="3175">
            <a:solidFill>
              <a:schemeClr val="tx1"/>
            </a:solidFill>
          </a:ln>
        </p:spPr>
        <p:txBody>
          <a:bodyPr>
            <a:normAutofit/>
          </a:bodyPr>
          <a:lstStyle/>
          <a:p>
            <a:pPr>
              <a:lnSpc>
                <a:spcPct val="150000"/>
              </a:lnSpc>
              <a:buFont typeface="Wingdings" panose="05000000000000000000" pitchFamily="2" charset="2"/>
              <a:buChar char="v"/>
            </a:pPr>
            <a:r>
              <a:rPr lang="en-US" sz="2000">
                <a:cs typeface="Times New Roman" panose="02020603050405020304" pitchFamily="18" charset="0"/>
              </a:rPr>
              <a:t>Overview of Digital Marketing</a:t>
            </a:r>
          </a:p>
          <a:p>
            <a:pPr marL="505800" lvl="1" indent="0">
              <a:lnSpc>
                <a:spcPct val="150000"/>
              </a:lnSpc>
              <a:buNone/>
            </a:pPr>
            <a:r>
              <a:rPr lang="en-US" sz="1600">
                <a:cs typeface="Times New Roman" panose="02020603050405020304" pitchFamily="18" charset="0"/>
              </a:rPr>
              <a:t>      + Definition of Digital marketing and related concepts</a:t>
            </a:r>
          </a:p>
          <a:p>
            <a:pPr marL="505800" lvl="1" indent="0">
              <a:lnSpc>
                <a:spcPct val="150000"/>
              </a:lnSpc>
              <a:buNone/>
            </a:pPr>
            <a:r>
              <a:rPr lang="en-US" sz="1600">
                <a:cs typeface="Times New Roman" panose="02020603050405020304" pitchFamily="18" charset="0"/>
              </a:rPr>
              <a:t>      + Digital Marketing goals </a:t>
            </a:r>
          </a:p>
          <a:p>
            <a:pPr marL="505800" lvl="1" indent="0">
              <a:lnSpc>
                <a:spcPct val="150000"/>
              </a:lnSpc>
              <a:buNone/>
            </a:pPr>
            <a:r>
              <a:rPr lang="en-US" sz="1600">
                <a:cs typeface="Times New Roman" panose="02020603050405020304" pitchFamily="18" charset="0"/>
              </a:rPr>
              <a:t>      + Benefits and key challenges of Digital Marketing</a:t>
            </a:r>
          </a:p>
          <a:p>
            <a:pPr>
              <a:lnSpc>
                <a:spcPct val="150000"/>
              </a:lnSpc>
              <a:buClr>
                <a:schemeClr val="tx1"/>
              </a:buClr>
              <a:buFont typeface="Wingdings" panose="05000000000000000000" pitchFamily="2" charset="2"/>
              <a:buChar char="v"/>
            </a:pPr>
            <a:r>
              <a:rPr lang="en-US" sz="2000">
                <a:cs typeface="Times New Roman" panose="02020603050405020304" pitchFamily="18" charset="0"/>
              </a:rPr>
              <a:t>Overview of digital marketing strategy</a:t>
            </a:r>
            <a:endParaRPr lang="en-US" sz="1800"/>
          </a:p>
        </p:txBody>
      </p:sp>
    </p:spTree>
    <p:extLst>
      <p:ext uri="{BB962C8B-B14F-4D97-AF65-F5344CB8AC3E}">
        <p14:creationId xmlns:p14="http://schemas.microsoft.com/office/powerpoint/2010/main" val="15679475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ED1FE1-2C0B-C1CC-E421-C9A89D8F1F16}"/>
              </a:ext>
            </a:extLst>
          </p:cNvPr>
          <p:cNvSpPr>
            <a:spLocks noGrp="1"/>
          </p:cNvSpPr>
          <p:nvPr>
            <p:ph type="title"/>
          </p:nvPr>
        </p:nvSpPr>
        <p:spPr/>
        <p:txBody>
          <a:bodyPr>
            <a:normAutofit/>
          </a:bodyPr>
          <a:lstStyle/>
          <a:p>
            <a:r>
              <a:rPr lang="en-VN" sz="4000"/>
              <a:t>OVERVIEW OF DIGITAL MARKETING</a:t>
            </a:r>
          </a:p>
        </p:txBody>
      </p:sp>
      <p:graphicFrame>
        <p:nvGraphicFramePr>
          <p:cNvPr id="4" name="Content Placeholder 3">
            <a:extLst>
              <a:ext uri="{FF2B5EF4-FFF2-40B4-BE49-F238E27FC236}">
                <a16:creationId xmlns:a16="http://schemas.microsoft.com/office/drawing/2014/main" id="{B46DF257-CF78-E254-0DD6-78B611C2BCA5}"/>
              </a:ext>
            </a:extLst>
          </p:cNvPr>
          <p:cNvGraphicFramePr>
            <a:graphicFrameLocks/>
          </p:cNvGraphicFramePr>
          <p:nvPr>
            <p:extLst>
              <p:ext uri="{D42A27DB-BD31-4B8C-83A1-F6EECF244321}">
                <p14:modId xmlns:p14="http://schemas.microsoft.com/office/powerpoint/2010/main" val="1586411572"/>
              </p:ext>
            </p:extLst>
          </p:nvPr>
        </p:nvGraphicFramePr>
        <p:xfrm>
          <a:off x="1341755" y="1394306"/>
          <a:ext cx="10515600" cy="49339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7167849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3B40F-7A56-A646-9A85-D098C08FAEFB}"/>
              </a:ext>
            </a:extLst>
          </p:cNvPr>
          <p:cNvSpPr>
            <a:spLocks noGrp="1"/>
          </p:cNvSpPr>
          <p:nvPr>
            <p:ph type="title"/>
          </p:nvPr>
        </p:nvSpPr>
        <p:spPr/>
        <p:txBody>
          <a:bodyPr/>
          <a:lstStyle/>
          <a:p>
            <a:r>
              <a:rPr lang="en-VN"/>
              <a:t>What is Digital Marketing?</a:t>
            </a:r>
          </a:p>
        </p:txBody>
      </p:sp>
      <p:sp>
        <p:nvSpPr>
          <p:cNvPr id="3" name="Content Placeholder 2">
            <a:extLst>
              <a:ext uri="{FF2B5EF4-FFF2-40B4-BE49-F238E27FC236}">
                <a16:creationId xmlns:a16="http://schemas.microsoft.com/office/drawing/2014/main" id="{9C260F63-EB87-CD44-7BB4-981A63CD99B8}"/>
              </a:ext>
            </a:extLst>
          </p:cNvPr>
          <p:cNvSpPr>
            <a:spLocks noGrp="1"/>
          </p:cNvSpPr>
          <p:nvPr>
            <p:ph idx="1"/>
          </p:nvPr>
        </p:nvSpPr>
        <p:spPr/>
        <p:txBody>
          <a:bodyPr>
            <a:normAutofit/>
          </a:bodyPr>
          <a:lstStyle/>
          <a:p>
            <a:pPr marL="342900" indent="-342900"/>
            <a:r>
              <a:rPr lang="en-SG" sz="2000">
                <a:cs typeface="Times New Roman" panose="02020603050405020304" pitchFamily="18" charset="0"/>
              </a:rPr>
              <a:t>Digital marketing can be simply defined as: Achieving marketing objectives through applying digital media, data and technology (Chaffey, 2019)</a:t>
            </a:r>
            <a:endParaRPr lang="en-US" sz="2000"/>
          </a:p>
          <a:p>
            <a:pPr marL="342900" indent="-342900"/>
            <a:r>
              <a:rPr lang="en-US" sz="2000">
                <a:effectLst/>
              </a:rPr>
              <a:t>The application of digital media, data and technology integrated with traditional marketing communications to achieve marketing objectives </a:t>
            </a:r>
            <a:r>
              <a:rPr lang="en-US" sz="2000"/>
              <a:t>(Chaffey, 2022)</a:t>
            </a:r>
          </a:p>
          <a:p>
            <a:pPr marL="0" indent="0">
              <a:buNone/>
            </a:pPr>
            <a:endParaRPr lang="en-US" sz="2000"/>
          </a:p>
          <a:p>
            <a:pPr marL="0" indent="0">
              <a:buNone/>
            </a:pPr>
            <a:r>
              <a:rPr lang="en-US" sz="2000"/>
              <a:t>Digital marketing is the process of planning the product, price, place and promotion of products, services and ideas to meet organizational and individual needs using electronic media and the Internet(Kotler, 2003).</a:t>
            </a:r>
          </a:p>
        </p:txBody>
      </p:sp>
    </p:spTree>
    <p:extLst>
      <p:ext uri="{BB962C8B-B14F-4D97-AF65-F5344CB8AC3E}">
        <p14:creationId xmlns:p14="http://schemas.microsoft.com/office/powerpoint/2010/main" val="31036003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5F6ECF-FB12-8DB7-5376-63CBE87944BE}"/>
              </a:ext>
            </a:extLst>
          </p:cNvPr>
          <p:cNvSpPr>
            <a:spLocks noGrp="1"/>
          </p:cNvSpPr>
          <p:nvPr>
            <p:ph type="title"/>
          </p:nvPr>
        </p:nvSpPr>
        <p:spPr/>
        <p:txBody>
          <a:bodyPr/>
          <a:lstStyle/>
          <a:p>
            <a:r>
              <a:rPr lang="en-VN"/>
              <a:t>Essence of Digital Marketing</a:t>
            </a:r>
          </a:p>
        </p:txBody>
      </p:sp>
      <p:sp>
        <p:nvSpPr>
          <p:cNvPr id="3" name="Content Placeholder 2">
            <a:extLst>
              <a:ext uri="{FF2B5EF4-FFF2-40B4-BE49-F238E27FC236}">
                <a16:creationId xmlns:a16="http://schemas.microsoft.com/office/drawing/2014/main" id="{1F8FF725-D479-99F9-5588-7ABB79AA6EB6}"/>
              </a:ext>
            </a:extLst>
          </p:cNvPr>
          <p:cNvSpPr>
            <a:spLocks noGrp="1"/>
          </p:cNvSpPr>
          <p:nvPr>
            <p:ph idx="1"/>
          </p:nvPr>
        </p:nvSpPr>
        <p:spPr/>
        <p:txBody>
          <a:bodyPr/>
          <a:lstStyle/>
          <a:p>
            <a:pPr marL="285744" indent="-285744">
              <a:lnSpc>
                <a:spcPct val="120000"/>
              </a:lnSpc>
              <a:spcBef>
                <a:spcPts val="600"/>
              </a:spcBef>
              <a:spcAft>
                <a:spcPts val="600"/>
              </a:spcAft>
              <a:buFontTx/>
              <a:buChar char="-"/>
            </a:pPr>
            <a:r>
              <a:rPr lang="en-US" sz="2000" dirty="0" err="1"/>
              <a:t>Is the process of planning and implementing an organization's MKT plan in the digital environment;</a:t>
            </a:r>
          </a:p>
          <a:p>
            <a:pPr marL="285744" indent="-285744">
              <a:lnSpc>
                <a:spcPct val="120000"/>
              </a:lnSpc>
              <a:spcBef>
                <a:spcPts val="600"/>
              </a:spcBef>
              <a:spcAft>
                <a:spcPts val="600"/>
              </a:spcAft>
              <a:buFontTx/>
              <a:buChar char="-"/>
            </a:pPr>
            <a:r>
              <a:rPr lang="en-US" sz="2000" dirty="0" err="1"/>
              <a:t>Using digital channels and media to implement MKT plans, not just implementing communication campaigns on the Internet</a:t>
            </a:r>
          </a:p>
          <a:p>
            <a:pPr marL="285744" indent="-285744">
              <a:lnSpc>
                <a:spcPct val="120000"/>
              </a:lnSpc>
              <a:spcBef>
                <a:spcPts val="600"/>
              </a:spcBef>
              <a:spcAft>
                <a:spcPts val="600"/>
              </a:spcAft>
              <a:buFontTx/>
              <a:buChar char="-"/>
            </a:pPr>
            <a:r>
              <a:rPr lang="en-US" sz="2000" dirty="0" err="1"/>
              <a:t>Cannot be separated for enterprises operating in the physical environment but must be a consistent part of a common overall strategy (Marketing 4.0).</a:t>
            </a:r>
          </a:p>
          <a:p>
            <a:pPr marL="285744" indent="-285744">
              <a:lnSpc>
                <a:spcPct val="120000"/>
              </a:lnSpc>
              <a:spcBef>
                <a:spcPts val="600"/>
              </a:spcBef>
              <a:spcAft>
                <a:spcPts val="600"/>
              </a:spcAft>
              <a:buFontTx/>
              <a:buChar char="-"/>
            </a:pPr>
            <a:r>
              <a:rPr lang="en-US" sz="2000" dirty="0" err="1"/>
              <a:t>Not a new concept of MKT but the application and development of the principle of MKT in the digital environment - Marketing 1-2-1</a:t>
            </a:r>
            <a:endParaRPr lang="en-US" sz="2000" b="1" dirty="0"/>
          </a:p>
        </p:txBody>
      </p:sp>
    </p:spTree>
    <p:extLst>
      <p:ext uri="{BB962C8B-B14F-4D97-AF65-F5344CB8AC3E}">
        <p14:creationId xmlns:p14="http://schemas.microsoft.com/office/powerpoint/2010/main" val="3455912800"/>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phong trang">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hong trang" id="{B45B3826-0823-477F-BCD4-D480FF481701}" vid="{E9F206B1-84BD-47BD-AD30-CD2152064071}"/>
    </a:ext>
  </a:extLst>
</a:theme>
</file>

<file path=ppt/theme/theme4.xml><?xml version="1.0" encoding="utf-8"?>
<a:theme xmlns:a="http://schemas.openxmlformats.org/drawingml/2006/main" name="1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Theme1">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heme1" id="{732E1078-86E6-4285-B1C7-8820F636B6D3}" vid="{8285B6EB-E9AA-4D2F-9E92-C890C123AC36}"/>
    </a:ext>
  </a:extLst>
</a:theme>
</file>

<file path=ppt/theme/theme6.xml><?xml version="1.0" encoding="utf-8"?>
<a:theme xmlns:a="http://schemas.openxmlformats.org/drawingml/2006/main" name="3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1_phong trang">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hong trang" id="{B45B3826-0823-477F-BCD4-D480FF481701}" vid="{E9F206B1-84BD-47BD-AD30-CD2152064071}"/>
    </a:ext>
  </a:extLst>
</a:theme>
</file>

<file path=ppt/theme/theme8.xml><?xml version="1.0" encoding="utf-8"?>
<a:theme xmlns:a="http://schemas.openxmlformats.org/drawingml/2006/main" name="4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540929A909BFB49842988E9DBC44210" ma:contentTypeVersion="8" ma:contentTypeDescription="Create a new document." ma:contentTypeScope="" ma:versionID="8d187a6e11ef686f540007c95fd02615">
  <xsd:schema xmlns:xsd="http://www.w3.org/2001/XMLSchema" xmlns:xs="http://www.w3.org/2001/XMLSchema" xmlns:p="http://schemas.microsoft.com/office/2006/metadata/properties" xmlns:ns2="5c4ff63a-2087-458c-8754-9c827ff57039" targetNamespace="http://schemas.microsoft.com/office/2006/metadata/properties" ma:root="true" ma:fieldsID="20dc062ad4f35c89a896c19db6c2bf8c" ns2:_="">
    <xsd:import namespace="5c4ff63a-2087-458c-8754-9c827ff57039"/>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MediaServiceDateTaken" minOccurs="0"/>
                <xsd:element ref="ns2:MediaServiceGenerationTime" minOccurs="0"/>
                <xsd:element ref="ns2:MediaServiceEventHashCode"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c4ff63a-2087-458c-8754-9c827ff5703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ServiceDateTaken" ma:index="12" nillable="true" ma:displayName="MediaServiceDateTaken" ma:hidden="true" ma:indexed="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B1DCD4D-F8E7-4F26-91F4-41E20A248B8F}">
  <ds:schemaRefs>
    <ds:schemaRef ds:uri="http://schemas.microsoft.com/office/2006/metadata/properties"/>
    <ds:schemaRef ds:uri="http://schemas.microsoft.com/office/infopath/2007/PartnerControls"/>
    <ds:schemaRef ds:uri="http://schemas.microsoft.com/office/2006/documentManagement/types"/>
    <ds:schemaRef ds:uri="http://www.w3.org/XML/1998/namespace"/>
    <ds:schemaRef ds:uri="http://purl.org/dc/terms/"/>
    <ds:schemaRef ds:uri="http://purl.org/dc/dcmitype/"/>
    <ds:schemaRef ds:uri="http://purl.org/dc/elements/1.1/"/>
    <ds:schemaRef ds:uri="http://schemas.openxmlformats.org/package/2006/metadata/core-properties"/>
    <ds:schemaRef ds:uri="5c4ff63a-2087-458c-8754-9c827ff57039"/>
  </ds:schemaRefs>
</ds:datastoreItem>
</file>

<file path=customXml/itemProps2.xml><?xml version="1.0" encoding="utf-8"?>
<ds:datastoreItem xmlns:ds="http://schemas.openxmlformats.org/officeDocument/2006/customXml" ds:itemID="{4B93C386-826F-421C-8437-DE788642A901}">
  <ds:schemaRefs>
    <ds:schemaRef ds:uri="http://schemas.microsoft.com/sharepoint/v3/contenttype/forms"/>
  </ds:schemaRefs>
</ds:datastoreItem>
</file>

<file path=customXml/itemProps3.xml><?xml version="1.0" encoding="utf-8"?>
<ds:datastoreItem xmlns:ds="http://schemas.openxmlformats.org/officeDocument/2006/customXml" ds:itemID="{4FFE60E7-2D28-417E-97BD-7D2FEA8960C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c4ff63a-2087-458c-8754-9c827ff5703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2733</TotalTime>
  <Words>1927</Words>
  <Application>Microsoft Office PowerPoint</Application>
  <PresentationFormat>Grand écran</PresentationFormat>
  <Paragraphs>153</Paragraphs>
  <Slides>30</Slides>
  <Notes>11</Notes>
  <HiddenSlides>0</HiddenSlides>
  <MMClips>0</MMClips>
  <ScaleCrop>false</ScaleCrop>
  <HeadingPairs>
    <vt:vector size="4" baseType="variant">
      <vt:variant>
        <vt:lpstr>Thème</vt:lpstr>
      </vt:variant>
      <vt:variant>
        <vt:i4>8</vt:i4>
      </vt:variant>
      <vt:variant>
        <vt:lpstr>Titres des diapositives</vt:lpstr>
      </vt:variant>
      <vt:variant>
        <vt:i4>30</vt:i4>
      </vt:variant>
    </vt:vector>
  </HeadingPairs>
  <TitlesOfParts>
    <vt:vector size="38" baseType="lpstr">
      <vt:lpstr>Custom Design</vt:lpstr>
      <vt:lpstr>2_Custom Design</vt:lpstr>
      <vt:lpstr>phong trang</vt:lpstr>
      <vt:lpstr>1_Custom Design</vt:lpstr>
      <vt:lpstr>Theme1</vt:lpstr>
      <vt:lpstr>3_Custom Design</vt:lpstr>
      <vt:lpstr>1_phong trang</vt:lpstr>
      <vt:lpstr>4_Custom Design</vt:lpstr>
      <vt:lpstr>Introduction to  DIGITAL MARKETING</vt:lpstr>
      <vt:lpstr>Module objectives</vt:lpstr>
      <vt:lpstr>TEXTBOOKS AND COURSE MATERIALS</vt:lpstr>
      <vt:lpstr>Textbook</vt:lpstr>
      <vt:lpstr>Chapter 1:  INTRODUCING DIGITAL MARKETING</vt:lpstr>
      <vt:lpstr>Chapter content</vt:lpstr>
      <vt:lpstr>OVERVIEW OF DIGITAL MARKETING</vt:lpstr>
      <vt:lpstr>What is Digital Marketing?</vt:lpstr>
      <vt:lpstr>Essence of Digital Marketing</vt:lpstr>
      <vt:lpstr>Digital transformation</vt:lpstr>
      <vt:lpstr>DIGITAL TRANSFORMATION</vt:lpstr>
      <vt:lpstr>Digital transformation</vt:lpstr>
      <vt:lpstr>DIGITAL TRANSFORMATION</vt:lpstr>
      <vt:lpstr>Three main types of media</vt:lpstr>
      <vt:lpstr>7Ds framework in Digital Marketing</vt:lpstr>
      <vt:lpstr>Digital media</vt:lpstr>
      <vt:lpstr>Présentation PowerPoint</vt:lpstr>
      <vt:lpstr>Transactions in Digital Marketing</vt:lpstr>
      <vt:lpstr>Benefits of digital marketing (6Is)</vt:lpstr>
      <vt:lpstr>Présentation PowerPoint</vt:lpstr>
      <vt:lpstr>Key challenges of digital marketing</vt:lpstr>
      <vt:lpstr>OVERVIEW OF DIGITAL MARKETING STRATEGY</vt:lpstr>
      <vt:lpstr>Key features of digital marketing strategy</vt:lpstr>
      <vt:lpstr>Different forms of functionality of digital presence</vt:lpstr>
      <vt:lpstr>Challenges in developing and managing digital marketing strategy</vt:lpstr>
      <vt:lpstr>A strategic framework for developing a digital marketing strategy</vt:lpstr>
      <vt:lpstr>Key communications concepts for DM</vt:lpstr>
      <vt:lpstr>Summary</vt:lpstr>
      <vt:lpstr>Chapter references</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DIGITAL MARKETING CHƯƠNG 1: TỔNG QUAN</dc:title>
  <dc:creator>Phuong Tran</dc:creator>
  <cp:lastModifiedBy>Thanhpham</cp:lastModifiedBy>
  <cp:revision>70</cp:revision>
  <cp:lastPrinted>2024-01-05T01:26:55Z</cp:lastPrinted>
  <dcterms:created xsi:type="dcterms:W3CDTF">2021-09-20T23:37:54Z</dcterms:created>
  <dcterms:modified xsi:type="dcterms:W3CDTF">2024-12-24T09:00:54Z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0x0101007540929A909BFB49842988E9DBC44210</vt:lpwstr>
  </property>
</Properties>
</file>